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 id="2147483687" r:id="rId3"/>
  </p:sldMasterIdLst>
  <p:notesMasterIdLst>
    <p:notesMasterId r:id="rId156"/>
  </p:notesMasterIdLst>
  <p:sldIdLst>
    <p:sldId id="257" r:id="rId4"/>
    <p:sldId id="256" r:id="rId5"/>
    <p:sldId id="289" r:id="rId6"/>
    <p:sldId id="480" r:id="rId7"/>
    <p:sldId id="293" r:id="rId8"/>
    <p:sldId id="294" r:id="rId9"/>
    <p:sldId id="481" r:id="rId10"/>
    <p:sldId id="485" r:id="rId11"/>
    <p:sldId id="483" r:id="rId12"/>
    <p:sldId id="486" r:id="rId13"/>
    <p:sldId id="487" r:id="rId14"/>
    <p:sldId id="488" r:id="rId15"/>
    <p:sldId id="304" r:id="rId16"/>
    <p:sldId id="489" r:id="rId17"/>
    <p:sldId id="492" r:id="rId18"/>
    <p:sldId id="493" r:id="rId19"/>
    <p:sldId id="494" r:id="rId20"/>
    <p:sldId id="463" r:id="rId21"/>
    <p:sldId id="311" r:id="rId22"/>
    <p:sldId id="496" r:id="rId23"/>
    <p:sldId id="497" r:id="rId24"/>
    <p:sldId id="508" r:id="rId25"/>
    <p:sldId id="499" r:id="rId26"/>
    <p:sldId id="502" r:id="rId27"/>
    <p:sldId id="503" r:id="rId28"/>
    <p:sldId id="324" r:id="rId29"/>
    <p:sldId id="505" r:id="rId30"/>
    <p:sldId id="514" r:id="rId31"/>
    <p:sldId id="329" r:id="rId32"/>
    <p:sldId id="515" r:id="rId33"/>
    <p:sldId id="516" r:id="rId34"/>
    <p:sldId id="518" r:id="rId35"/>
    <p:sldId id="519" r:id="rId36"/>
    <p:sldId id="520" r:id="rId37"/>
    <p:sldId id="521" r:id="rId38"/>
    <p:sldId id="522" r:id="rId39"/>
    <p:sldId id="523" r:id="rId40"/>
    <p:sldId id="524" r:id="rId41"/>
    <p:sldId id="525" r:id="rId42"/>
    <p:sldId id="526" r:id="rId43"/>
    <p:sldId id="527" r:id="rId44"/>
    <p:sldId id="528" r:id="rId45"/>
    <p:sldId id="529" r:id="rId46"/>
    <p:sldId id="530" r:id="rId47"/>
    <p:sldId id="531" r:id="rId48"/>
    <p:sldId id="533" r:id="rId49"/>
    <p:sldId id="532" r:id="rId50"/>
    <p:sldId id="534" r:id="rId51"/>
    <p:sldId id="535" r:id="rId52"/>
    <p:sldId id="536" r:id="rId53"/>
    <p:sldId id="359" r:id="rId54"/>
    <p:sldId id="360" r:id="rId55"/>
    <p:sldId id="475" r:id="rId56"/>
    <p:sldId id="476" r:id="rId57"/>
    <p:sldId id="477" r:id="rId58"/>
    <p:sldId id="366" r:id="rId59"/>
    <p:sldId id="538" r:id="rId60"/>
    <p:sldId id="478" r:id="rId61"/>
    <p:sldId id="539" r:id="rId62"/>
    <p:sldId id="540" r:id="rId63"/>
    <p:sldId id="541" r:id="rId64"/>
    <p:sldId id="542" r:id="rId65"/>
    <p:sldId id="543" r:id="rId66"/>
    <p:sldId id="544" r:id="rId67"/>
    <p:sldId id="647" r:id="rId68"/>
    <p:sldId id="648" r:id="rId69"/>
    <p:sldId id="374" r:id="rId70"/>
    <p:sldId id="545" r:id="rId71"/>
    <p:sldId id="546" r:id="rId72"/>
    <p:sldId id="547" r:id="rId73"/>
    <p:sldId id="551" r:id="rId74"/>
    <p:sldId id="549" r:id="rId75"/>
    <p:sldId id="550" r:id="rId76"/>
    <p:sldId id="382" r:id="rId77"/>
    <p:sldId id="552" r:id="rId78"/>
    <p:sldId id="553" r:id="rId79"/>
    <p:sldId id="554" r:id="rId80"/>
    <p:sldId id="555" r:id="rId81"/>
    <p:sldId id="556" r:id="rId82"/>
    <p:sldId id="558" r:id="rId83"/>
    <p:sldId id="560" r:id="rId84"/>
    <p:sldId id="561" r:id="rId85"/>
    <p:sldId id="562" r:id="rId86"/>
    <p:sldId id="563" r:id="rId87"/>
    <p:sldId id="396" r:id="rId88"/>
    <p:sldId id="564" r:id="rId89"/>
    <p:sldId id="565" r:id="rId90"/>
    <p:sldId id="566" r:id="rId91"/>
    <p:sldId id="567" r:id="rId92"/>
    <p:sldId id="568" r:id="rId93"/>
    <p:sldId id="569" r:id="rId94"/>
    <p:sldId id="571" r:id="rId95"/>
    <p:sldId id="570" r:id="rId96"/>
    <p:sldId id="572" r:id="rId97"/>
    <p:sldId id="573" r:id="rId98"/>
    <p:sldId id="574" r:id="rId99"/>
    <p:sldId id="408" r:id="rId100"/>
    <p:sldId id="575" r:id="rId101"/>
    <p:sldId id="576" r:id="rId102"/>
    <p:sldId id="577" r:id="rId103"/>
    <p:sldId id="579" r:id="rId104"/>
    <p:sldId id="580" r:id="rId105"/>
    <p:sldId id="581" r:id="rId106"/>
    <p:sldId id="582" r:id="rId107"/>
    <p:sldId id="583" r:id="rId108"/>
    <p:sldId id="419" r:id="rId109"/>
    <p:sldId id="585" r:id="rId110"/>
    <p:sldId id="586" r:id="rId111"/>
    <p:sldId id="591" r:id="rId112"/>
    <p:sldId id="588" r:id="rId113"/>
    <p:sldId id="589" r:id="rId114"/>
    <p:sldId id="590" r:id="rId115"/>
    <p:sldId id="593" r:id="rId116"/>
    <p:sldId id="596" r:id="rId117"/>
    <p:sldId id="597" r:id="rId118"/>
    <p:sldId id="598" r:id="rId119"/>
    <p:sldId id="599" r:id="rId120"/>
    <p:sldId id="600" r:id="rId121"/>
    <p:sldId id="601" r:id="rId122"/>
    <p:sldId id="602" r:id="rId123"/>
    <p:sldId id="606" r:id="rId124"/>
    <p:sldId id="605" r:id="rId125"/>
    <p:sldId id="607" r:id="rId126"/>
    <p:sldId id="608" r:id="rId127"/>
    <p:sldId id="610" r:id="rId128"/>
    <p:sldId id="613" r:id="rId129"/>
    <p:sldId id="615" r:id="rId130"/>
    <p:sldId id="616" r:id="rId131"/>
    <p:sldId id="618" r:id="rId132"/>
    <p:sldId id="619" r:id="rId133"/>
    <p:sldId id="620" r:id="rId134"/>
    <p:sldId id="621" r:id="rId135"/>
    <p:sldId id="623" r:id="rId136"/>
    <p:sldId id="625" r:id="rId137"/>
    <p:sldId id="624" r:id="rId138"/>
    <p:sldId id="627" r:id="rId139"/>
    <p:sldId id="628" r:id="rId140"/>
    <p:sldId id="630" r:id="rId141"/>
    <p:sldId id="631" r:id="rId142"/>
    <p:sldId id="632" r:id="rId143"/>
    <p:sldId id="633" r:id="rId144"/>
    <p:sldId id="634" r:id="rId145"/>
    <p:sldId id="635" r:id="rId146"/>
    <p:sldId id="636" r:id="rId147"/>
    <p:sldId id="637" r:id="rId148"/>
    <p:sldId id="649" r:id="rId149"/>
    <p:sldId id="639" r:id="rId150"/>
    <p:sldId id="641" r:id="rId151"/>
    <p:sldId id="642" r:id="rId152"/>
    <p:sldId id="643" r:id="rId153"/>
    <p:sldId id="645" r:id="rId154"/>
    <p:sldId id="646" r:id="rId155"/>
  </p:sldIdLst>
  <p:sldSz cx="9144000" cy="5143500" type="screen16x9"/>
  <p:notesSz cx="6858000" cy="9144000"/>
  <p:embeddedFontLst>
    <p:embeddedFont>
      <p:font typeface="Calibri" panose="020F0502020204030204" pitchFamily="34" charset="0"/>
      <p:regular r:id="rId157"/>
      <p:bold r:id="rId158"/>
      <p:italic r:id="rId159"/>
      <p:boldItalic r:id="rId160"/>
    </p:embeddedFont>
    <p:embeddedFont>
      <p:font typeface="微软雅黑" panose="020B0503020204020204" pitchFamily="34" charset="-122"/>
      <p:regular r:id="rId161"/>
      <p:bold r:id="rId162"/>
    </p:embeddedFont>
    <p:embeddedFont>
      <p:font typeface="Tahoma" panose="020B0604030504040204" pitchFamily="34" charset="0"/>
      <p:regular r:id="rId163"/>
      <p:bold r:id="rId164"/>
    </p:embeddedFont>
    <p:embeddedFont>
      <p:font typeface="Wingdings 2" panose="05020102010507070707" pitchFamily="18" charset="2"/>
      <p:regular r:id="rId165"/>
    </p:embeddedFont>
    <p:embeddedFont>
      <p:font typeface="黑体" panose="02010609060101010101" pitchFamily="49" charset="-122"/>
      <p:regular r:id="rId166"/>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5103" autoAdjust="0"/>
  </p:normalViewPr>
  <p:slideViewPr>
    <p:cSldViewPr snapToGrid="0">
      <p:cViewPr varScale="1">
        <p:scale>
          <a:sx n="105" d="100"/>
          <a:sy n="105" d="100"/>
        </p:scale>
        <p:origin x="178" y="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font" Target="fonts/font3.fntdata"/><Relationship Id="rId170"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4.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font" Target="fonts/font5.fntdata"/><Relationship Id="rId16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font" Target="fonts/font1.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font" Target="fonts/font2.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8.fntdata"/><Relationship Id="rId16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9.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diagrams/_rels/data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EEE5967-AEB5-482E-8DCA-A76061410593}" srcId="{7CDF3C8E-3DA3-4205-8B08-51AAE2DFD477}" destId="{9F1DE1B7-DF07-4DD5-A0B2-C4A32C7C190F}" srcOrd="0" destOrd="0" parTransId="{E8365B7B-D7B6-46DA-93F2-FDA360E9CCD9}" sibTransId="{1A751A11-451E-4937-8507-E37833BF1584}"/>
    <dgm:cxn modelId="{2FBB9C4A-7FE4-4B09-90BC-7F76EE0C06AA}" srcId="{7FF2D79E-B77B-4801-9814-D0986614D669}" destId="{DC7011F1-FC13-4B35-970D-4933B3548D98}" srcOrd="1" destOrd="0" parTransId="{D4CF5806-C370-498E-9708-685A9D27A010}" sibTransId="{BF99E28F-22E5-4508-BE06-92304C714E8C}"/>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B5D9C72B-D927-4816-8C9D-A13863DC4A92}" type="presOf" srcId="{75DD56ED-85A2-4B92-A4F6-D22B1E14918C}" destId="{C300B65F-B770-4533-9743-A8EABAF11F51}" srcOrd="0" destOrd="1" presId="urn:microsoft.com/office/officeart/2005/8/layout/vList5"/>
    <dgm:cxn modelId="{0D78AA94-77C1-47AC-89CC-003F8E70C9DF}" srcId="{7FF2D79E-B77B-4801-9814-D0986614D669}" destId="{6AF05E0F-531B-4F36-BF27-1A9E3D95F0DC}" srcOrd="0" destOrd="0" parTransId="{FDDE4820-BFF2-48B4-90C6-7F081C19A177}" sibTransId="{5A4CB1BB-2F14-4944-AC76-135C983A0060}"/>
    <dgm:cxn modelId="{798D9546-FC7B-4CE6-A446-2C1406B131B7}" srcId="{7CDF3C8E-3DA3-4205-8B08-51AAE2DFD477}" destId="{75DD56ED-85A2-4B92-A4F6-D22B1E14918C}" srcOrd="1" destOrd="0" parTransId="{7D2D1F57-8FF9-4D42-AB44-C84EBAB93A8B}" sibTransId="{6B90A6D3-23CD-4FAE-BBD2-83D19CE03B68}"/>
    <dgm:cxn modelId="{D0083C5A-EB52-4DE3-BC4D-7C4D3C2107B1}" type="presOf" srcId="{60F94BBA-562D-4F8A-8EA1-F0DD8C0FE142}" destId="{0C796AA5-A0D9-4667-A9AC-D1A03A87BD07}" srcOrd="0" destOrd="0" presId="urn:microsoft.com/office/officeart/2005/8/layout/vList5"/>
    <dgm:cxn modelId="{9DA57E61-3BD1-42BD-960F-B3C49C7D719E}" type="presOf" srcId="{DC7011F1-FC13-4B35-970D-4933B3548D98}" destId="{6AEF0EF9-F4C4-41ED-9DA7-A897E4EBD00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00E4D1B0-83AC-4FA5-8F83-AFD18DCE943B}" srcId="{60F94BBA-562D-4F8A-8EA1-F0DD8C0FE142}" destId="{7CDF3C8E-3DA3-4205-8B08-51AAE2DFD477}" srcOrd="0" destOrd="0" parTransId="{E7B806CA-7E9B-4992-937F-C6125327F8DF}" sibTransId="{C8C81328-4AA1-4EFD-AF3D-4C6632E40ED9}"/>
    <dgm:cxn modelId="{B579FAD3-45AF-48C6-849D-A913A5716ED9}" type="presOf" srcId="{9F1DE1B7-DF07-4DD5-A0B2-C4A32C7C190F}" destId="{C300B65F-B770-4533-9743-A8EABAF11F51}" srcOrd="0" destOrd="0" presId="urn:microsoft.com/office/officeart/2005/8/layout/vList5"/>
    <dgm:cxn modelId="{00125765-718B-4BB5-B1F4-311EF5F1DB6E}" type="presOf" srcId="{7FF2D79E-B77B-4801-9814-D0986614D669}" destId="{46CFA115-E89F-48DD-8ECE-95299141CF01}" srcOrd="0" destOrd="0" presId="urn:microsoft.com/office/officeart/2005/8/layout/vList5"/>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5857F84F-9800-49D5-B361-DA81A0D7F1EB}" type="presOf" srcId="{2E4C2D13-B647-4CF6-B1F7-03AB183A1123}" destId="{2E871E28-410D-4C73-B809-46EEEE1B5408}" srcOrd="0" destOrd="0" presId="urn:microsoft.com/office/officeart/2008/layout/AlternatingHexagons"/>
    <dgm:cxn modelId="{5DC1683A-A3BA-477F-922D-A91C5AAC3E85}" srcId="{135FF3CF-44DC-43E7-AC27-8E824204EC36}" destId="{C40893AA-1044-4C1A-AFE8-154BD0AD6229}" srcOrd="2" destOrd="0" parTransId="{5D5965E2-EEFF-40D7-B453-CDF2231F9E32}" sibTransId="{0EE1A90B-D747-4792-8CF8-D1D86F0C6D30}"/>
    <dgm:cxn modelId="{56CC0E7C-D98A-4C46-81A3-3B1F60601F38}" srcId="{135FF3CF-44DC-43E7-AC27-8E824204EC36}" destId="{05D41365-1355-4DAD-B4F1-FB33A078461A}" srcOrd="0" destOrd="0" parTransId="{BED6549C-B35E-4354-84E8-A7AE58E7EC07}" sibTransId="{5C027A28-57B2-4775-8438-4AAECBE023C8}"/>
    <dgm:cxn modelId="{BA2E6409-3E4A-424E-BB60-F086F21B6F67}" type="presOf" srcId="{3EC4611C-A3C3-451C-AE74-8846F1901302}" destId="{30C810D8-43FD-41C8-A342-08B348498E1F}"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830EAB10-70C3-4576-ACC1-3D0E7A058F4E}" type="presOf" srcId="{5C027A28-57B2-4775-8438-4AAECBE023C8}" destId="{538930E3-AFBB-40A2-9199-81FC54A0A713}" srcOrd="0" destOrd="0" presId="urn:microsoft.com/office/officeart/2008/layout/AlternatingHexagons"/>
    <dgm:cxn modelId="{7B427E83-BD3E-48A8-951F-C804AF59934D}" type="presOf" srcId="{32415517-2817-485B-84FB-EEB772F05388}" destId="{95ED7348-6155-4B72-B2AA-9F71065BC8B5}"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0A1EC099-5441-4FCA-9F43-CE9422B12AA5}" type="presOf" srcId="{C40893AA-1044-4C1A-AFE8-154BD0AD6229}" destId="{6CCD66D6-E3E3-4758-A25B-E5A97FDFEEA0}"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BF7B8AEA-CFF9-4BFA-A92B-C9AA4345FE48}" srcId="{D199F25F-9525-43C5-955C-BB6FEFFBA60E}" destId="{3EC4611C-A3C3-451C-AE74-8846F1901302}" srcOrd="0" destOrd="0" parTransId="{68F328E8-C43C-478E-B670-0B24656D9E35}" sibTransId="{2E561528-8DA9-408B-83C6-171ECD06B86B}"/>
    <dgm:cxn modelId="{C8E4366A-7323-4BAE-BF0B-D491A4B1C631}" srcId="{C40893AA-1044-4C1A-AFE8-154BD0AD6229}" destId="{32415517-2817-485B-84FB-EEB772F05388}" srcOrd="0" destOrd="0" parTransId="{9389711E-63B1-48BC-8B0D-E77AD36B0F70}" sibTransId="{8B057A99-57DA-4C5E-AFDE-4E731CDF706D}"/>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C9EBB2F8-1242-4DB0-B9B1-32B0EE5BD1DD}" type="presOf" srcId="{226438D5-AF60-4FC2-B7B1-1FAFE6F029F4}" destId="{0CB64F91-1AC8-4F08-AB65-6A4FEE705282}" srcOrd="0" destOrd="0" presId="urn:microsoft.com/office/officeart/2005/8/layout/vList2"/>
    <dgm:cxn modelId="{BB84275B-8B79-4927-AEBD-CCB80DFC9B4C}" type="presOf" srcId="{1D71CD6F-E65B-4CC0-8EAA-DB821D24E722}" destId="{98B905C2-E6DF-4B75-9416-AF7446358B35}"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49E9C9C9-3C6E-4805-BAA2-32EF310CFED5}" srcId="{1D71CD6F-E65B-4CC0-8EAA-DB821D24E722}" destId="{0986DFCC-564B-42E1-8E43-BFE75079EEDF}" srcOrd="1" destOrd="0" parTransId="{BB601F7A-8E86-4A9E-9EF8-CC003C5EF85D}" sibTransId="{FD297112-55F6-448E-AECB-EFD048EDDB28}"/>
    <dgm:cxn modelId="{9E21BC85-7589-4E30-94BE-94BFF4B03EBC}" srcId="{1D71CD6F-E65B-4CC0-8EAA-DB821D24E722}" destId="{EFCA2B14-9468-4F2F-84A6-5C119482CD49}" srcOrd="0" destOrd="0" parTransId="{E38B7B80-E684-4487-8667-BCC0A5171417}" sibTransId="{6756D47E-79F4-44F1-9DC8-F8FF9A3DB365}"/>
    <dgm:cxn modelId="{75CADFD2-DA7B-46F7-89E8-DC800A77BE41}" type="presOf" srcId="{EFCA2B14-9468-4F2F-84A6-5C119482CD49}" destId="{41591867-A15A-4C01-989E-2D8E71AD280E}" srcOrd="0" destOrd="0" presId="urn:microsoft.com/office/officeart/2005/8/layout/vList2"/>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87C4B245-7D03-47D6-A58A-FE65D816A8BA}" type="presOf" srcId="{0986DFCC-564B-42E1-8E43-BFE75079EEDF}" destId="{533E5313-0390-4A3E-9304-2F63C7C13FAF}"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2166F6B3-E217-4437-B325-B8BA520696B0}" srcId="{293CF4F5-3101-49E6-9303-E9DD7296C65D}" destId="{8A5B5183-B82D-4F95-84A7-0F223402066E}" srcOrd="1" destOrd="0" parTransId="{3C446E62-0F12-4B57-895F-6C47306C1DC1}" sibTransId="{21AEA954-F48A-4B44-80BF-2C09A5948257}"/>
    <dgm:cxn modelId="{DECB6B99-8462-426B-B51B-E4D9E3C76C9D}" type="presOf" srcId="{C301BCD6-3F1B-4C9C-800D-CE5CBA0188D2}" destId="{41788D26-F979-4FB7-8A96-4711D82825B8}" srcOrd="1" destOrd="0" presId="urn:microsoft.com/office/officeart/2005/8/layout/list1"/>
    <dgm:cxn modelId="{A2AADB49-CA67-451F-90FD-5E3D44EC1EA0}" type="presOf" srcId="{8A5B5183-B82D-4F95-84A7-0F223402066E}" destId="{F367B3BE-A2DF-4CEA-8C18-99C09218A893}" srcOrd="1"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ECFF1E8D-1946-483C-B754-77A185F880D7}" type="presOf" srcId="{8A5B5183-B82D-4F95-84A7-0F223402066E}" destId="{C238DCB9-6EBC-413B-9D6D-EC93B6F5DDFF}" srcOrd="0" destOrd="0" presId="urn:microsoft.com/office/officeart/2005/8/layout/list1"/>
    <dgm:cxn modelId="{18A337F2-4CE5-4FF6-96A3-CC543DCA5296}" type="presOf" srcId="{C301BCD6-3F1B-4C9C-800D-CE5CBA0188D2}" destId="{77F3D1F0-EBBB-48B7-B04C-56372B956B6C}" srcOrd="0" destOrd="0" presId="urn:microsoft.com/office/officeart/2005/8/layout/list1"/>
    <dgm:cxn modelId="{F991CA59-DD6B-43A9-A990-3A4CB9D2EE86}" type="presOf" srcId="{293CF4F5-3101-49E6-9303-E9DD7296C65D}" destId="{42C73C4A-F159-4BCB-A072-016D19C6E2B5}"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1"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BFA2CA4B-6F60-4BAC-85D0-D17D13261D45}" srcId="{85D5085E-9A19-4AAD-9799-233066D76354}" destId="{523B5A40-6C88-4E7B-8370-BC3BAD908198}" srcOrd="0" destOrd="0" parTransId="{4A6FE152-9E61-4CEC-9BC4-79E3A424C0D2}" sibTransId="{2A612B14-1FE9-4940-AD60-58D8C13C2F37}"/>
    <dgm:cxn modelId="{52A72C25-C9F8-4E42-AFAE-C29F4D9B1539}" srcId="{85D5085E-9A19-4AAD-9799-233066D76354}" destId="{906CC4F9-16E2-4572-BF0F-2D71D193110F}" srcOrd="1" destOrd="0" parTransId="{75873D7D-8229-4A50-B8B3-9C809F5F9F2A}" sibTransId="{D297ADB0-BFEE-4AB3-8D8E-293AD20CC74C}"/>
    <dgm:cxn modelId="{81865607-0674-4603-A3A6-09E5AD6F0586}" type="presOf" srcId="{906CC4F9-16E2-4572-BF0F-2D71D193110F}" destId="{CB7DDDF6-2C8B-4B30-A06C-1EA5DB141FBA}" srcOrd="0" destOrd="0" presId="urn:microsoft.com/office/officeart/2009/3/layout/PlusandMinus"/>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t>
        <a:bodyPr/>
        <a:lstStyle/>
        <a:p>
          <a:endParaRPr lang="zh-CN" altLang="en-US"/>
        </a:p>
      </dgm:t>
    </dgm:pt>
  </dgm:ptLst>
  <dgm:cxnLst>
    <dgm:cxn modelId="{561A719E-D6CC-459B-9EF3-F609B63F1D4E}" type="presOf" srcId="{DD4BC036-F4FD-462C-907D-B7F6B229CCE6}" destId="{D4FAB220-39C0-4BB8-B879-AEB1A16B7CDC}" srcOrd="0" destOrd="0" presId="urn:microsoft.com/office/officeart/2005/8/layout/hierarchy3"/>
    <dgm:cxn modelId="{429E032C-5CA4-4CE2-ABDA-A9D54787265E}" type="presOf" srcId="{50644C00-718E-45C3-8ABB-FFE825DC5B7F}" destId="{5F5FD024-96B9-4927-9522-4793C366CCDF}" srcOrd="0" destOrd="0" presId="urn:microsoft.com/office/officeart/2005/8/layout/hierarchy3"/>
    <dgm:cxn modelId="{E51745E3-753D-4294-9A56-14DE5D0AF141}" type="presOf" srcId="{21295D08-392E-4BE1-9B14-3F97120CA18B}" destId="{9164C2E8-A8A5-4BDA-B5B7-3599D5C7C4A2}"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98920D84-2D94-4AB0-A8BA-616CE05A6683}" srcId="{4994F04D-6077-4FB2-937D-03324B9DAB34}" destId="{FDE9353F-F89B-4F97-ADC5-22417B99EEF5}" srcOrd="1" destOrd="0" parTransId="{B2C123C1-4D4A-4AFA-AAC7-499F5F557CA3}" sibTransId="{F5F63407-A2E4-4341-BE61-AC23ED700CB0}"/>
    <dgm:cxn modelId="{C3F2CC92-97D8-4C8F-BAE2-1F1ECD649BD4}" type="presOf" srcId="{85ACDDF9-B7B9-4AE3-AEFD-342A1ED3FDD3}" destId="{8271D559-F991-45A8-861F-E02D43E73A7A}" srcOrd="0"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11C7D167-428D-489B-81C5-0A60BAB5E04E}" type="presOf" srcId="{4994F04D-6077-4FB2-937D-03324B9DAB34}" destId="{220E4BB7-E5A6-4374-B95C-9515D05C4860}" srcOrd="0"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0B5C2F94-404E-47DB-B678-7B4A9D8702F3}" type="presOf" srcId="{0DA5C5DE-6D17-4EDE-B920-CE5FB3D41ABA}" destId="{804607B6-F4FB-4B08-9326-1AA34A273A5D}" srcOrd="1" destOrd="0" presId="urn:microsoft.com/office/officeart/2005/8/layout/hierarchy3"/>
    <dgm:cxn modelId="{4C25B78B-B570-4056-98CA-440F138F90E1}" srcId="{0DA5C5DE-6D17-4EDE-B920-CE5FB3D41ABA}" destId="{5E148EBF-2EB5-487C-A84A-08998CD76BB7}" srcOrd="2" destOrd="0" parTransId="{21295D08-392E-4BE1-9B14-3F97120CA18B}" sibTransId="{76AFDFB6-ED54-46D5-B15F-407D349B5792}"/>
    <dgm:cxn modelId="{6D5D1C6F-7B2D-4E31-A697-53DA47EE9776}" type="presOf" srcId="{0DA5C5DE-6D17-4EDE-B920-CE5FB3D41ABA}" destId="{880F44A1-54FE-446F-9390-56E51903722C}"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6E76387C-082B-4C1A-BAF0-5C6D342ECFFE}" type="presOf" srcId="{796DC1B7-9303-4BF9-ADBA-2F3A2A3FBE6B}" destId="{2747B9FB-319E-4006-A500-0E79D539374F}" srcOrd="0" destOrd="0" presId="urn:microsoft.com/office/officeart/2005/8/layout/hierarchy3"/>
    <dgm:cxn modelId="{2F98EDE6-9660-47D6-AABF-203EC4E4D722}" type="presOf" srcId="{1621BA61-E464-4E81-97EC-EDA49E7881F8}" destId="{B24467C9-0F5C-4007-8028-B7B163F30ADF}"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B431FE79-1E9F-4A89-B761-7DCF3F7BBA25}" type="presOf" srcId="{5E148EBF-2EB5-487C-A84A-08998CD76BB7}" destId="{08A735DB-4E1F-4605-8178-66A449AC1BB2}" srcOrd="0" destOrd="0" presId="urn:microsoft.com/office/officeart/2005/8/layout/hierarchy3"/>
    <dgm:cxn modelId="{30A3C7D7-737E-45E4-B2EB-EA198C32BC2B}" srcId="{0DA5C5DE-6D17-4EDE-B920-CE5FB3D41ABA}" destId="{1621BA61-E464-4E81-97EC-EDA49E7881F8}" srcOrd="1" destOrd="0" parTransId="{51AD83D2-E860-474C-AB22-849ADFDF4DBE}" sibTransId="{2E1B2228-FB84-45C7-9335-000068211608}"/>
    <dgm:cxn modelId="{EEB84225-CB6C-4BAC-B1AF-19A26231A51D}" srcId="{FDE9353F-F89B-4F97-ADC5-22417B99EEF5}" destId="{796DC1B7-9303-4BF9-ADBA-2F3A2A3FBE6B}" srcOrd="2" destOrd="0" parTransId="{81F2FDAA-970B-4BD0-9CE1-4DD499C666F7}" sibTransId="{5EDF14EE-9165-40CE-AECD-1659094E2CA3}"/>
    <dgm:cxn modelId="{3FBBBCB0-EDA8-41DA-B8BD-9E1C22727D88}" type="presOf" srcId="{730A02EE-39C4-4F26-9573-658C50E91867}" destId="{D73DB642-839F-46E4-BEFB-357122DA8B2A}" srcOrd="0" destOrd="0" presId="urn:microsoft.com/office/officeart/2005/8/layout/hierarchy3"/>
    <dgm:cxn modelId="{EFA62D59-6CC5-4E3F-AEA4-3141D3C610F5}" type="presOf" srcId="{FDE9353F-F89B-4F97-ADC5-22417B99EEF5}" destId="{CF6D9EBE-6D4F-45DB-B63C-66E318350665}"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5D47E511-8EAF-4CA7-9BF1-030EA642EC1D}" type="presOf" srcId="{F4E096E7-E309-449C-AF8B-5A296EA906C4}" destId="{95E3CB40-70C8-4251-9371-65AB16983D1B}" srcOrd="0" destOrd="1" presId="urn:microsoft.com/office/officeart/2005/8/layout/hList1"/>
    <dgm:cxn modelId="{8C46819A-E2F2-4A0F-A3AF-3440027A2A2A}" type="presOf" srcId="{81E82A4E-660D-4B89-8E46-F01E998CF234}" destId="{0A0E1915-9D9D-42CA-B042-4CD43E01EB46}" srcOrd="0" destOrd="0" presId="urn:microsoft.com/office/officeart/2005/8/layout/hList1"/>
    <dgm:cxn modelId="{E22AA04A-60C5-4A62-80D3-AA64BFF9CF1D}" type="presOf" srcId="{9860C934-C87D-4759-BB10-48F1A13CE6F3}" destId="{40C4515B-BD55-4381-85FB-4FE091B3440E}" srcOrd="0" destOrd="0" presId="urn:microsoft.com/office/officeart/2005/8/layout/hList1"/>
    <dgm:cxn modelId="{0905F19C-555E-4F3D-AB25-BC9C29CBF871}" type="presOf" srcId="{BCE13BB8-FFE7-434E-AE0E-59033D986A9B}" destId="{95E3CB40-70C8-4251-9371-65AB16983D1B}" srcOrd="0" destOrd="0" presId="urn:microsoft.com/office/officeart/2005/8/layout/hList1"/>
    <dgm:cxn modelId="{708EB6E9-8893-42FA-98DD-900BD9C56952}" type="presOf" srcId="{76A26C33-5F5F-4CB7-8BAA-820B66BCD2DB}" destId="{45BDFC86-5515-4588-9635-7C14A989AA26}" srcOrd="0" destOrd="0" presId="urn:microsoft.com/office/officeart/2005/8/layout/hList1"/>
    <dgm:cxn modelId="{172F9B15-9093-4236-9475-DF368B583798}" type="presOf" srcId="{7812DD04-1C6E-4759-9B88-C1D91F702372}" destId="{91A65E31-AD27-4BEE-B472-DF1900C7D724}" srcOrd="0" destOrd="1"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F7028CFA-D2C4-48EE-A8D2-426AA23C67E0}" srcId="{81E82A4E-660D-4B89-8E46-F01E998CF234}" destId="{F4E096E7-E309-449C-AF8B-5A296EA906C4}" srcOrd="1" destOrd="0" parTransId="{F3688306-D560-4457-964B-726C46443E2A}" sibTransId="{E885EA05-1FFE-47D4-8502-58320F8AE3F5}"/>
    <dgm:cxn modelId="{28EB9285-5BD9-49B4-8CE4-91F0833DB207}" srcId="{9860C934-C87D-4759-BB10-48F1A13CE6F3}" destId="{459189D0-CB3B-44AF-8603-D9ADA4D9B399}" srcOrd="0" destOrd="0" parTransId="{6C1F0FEC-D5F1-4174-B614-D79A36DF9E9B}" sibTransId="{6272F926-6A57-4FF6-BCD5-C51A88F0EE57}"/>
    <dgm:cxn modelId="{440006A0-5D17-4B31-B22C-81E686270947}" type="presOf" srcId="{459189D0-CB3B-44AF-8603-D9ADA4D9B399}" destId="{91A65E31-AD27-4BEE-B472-DF1900C7D724}"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A93EE387-4E0F-4305-B5A1-F639C498EF18}" srcId="{76A26C33-5F5F-4CB7-8BAA-820B66BCD2DB}" destId="{81E82A4E-660D-4B89-8E46-F01E998CF234}" srcOrd="0" destOrd="0" parTransId="{FE2F3B17-9569-409B-AFBD-15576FC7E7D5}" sibTransId="{3B9E722D-236B-45A9-B93C-C6BEF2201190}"/>
    <dgm:cxn modelId="{698B3F6A-02D3-4DBF-A2E1-9AF6E6954E21}" srcId="{81E82A4E-660D-4B89-8E46-F01E998CF234}" destId="{BCE13BB8-FFE7-434E-AE0E-59033D986A9B}" srcOrd="0" destOrd="0" parTransId="{EBF2A6B2-0661-4DBE-913D-0227603495AA}" sibTransId="{4B40577D-3A60-4734-9913-A35A2EB847DB}"/>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534309C7-E5FF-4B2D-B8CF-45366536B25D}" srcId="{A76D0BFA-BC15-45DD-BEFB-67BB802BC730}" destId="{55AF6D72-8B6B-4080-8E8C-D4F56863B69E}" srcOrd="3" destOrd="0" parTransId="{C35CA62F-8556-4DFD-8EC7-5CCA241BB612}" sibTransId="{491DA168-3F2F-44B5-A64C-4106C44D9531}"/>
    <dgm:cxn modelId="{3131B5D7-C9F2-49E1-8EFF-59076BE387DD}" srcId="{A76D0BFA-BC15-45DD-BEFB-67BB802BC730}" destId="{6B298439-DC98-423F-B078-E8F5941082E6}" srcOrd="7" destOrd="0" parTransId="{FF507EB2-A21E-44CB-A397-7737883929F5}" sibTransId="{1069866B-901E-41AA-B611-96F392C306C9}"/>
    <dgm:cxn modelId="{62D81B6B-A473-4711-8060-E2F235DB436A}" srcId="{A76D0BFA-BC15-45DD-BEFB-67BB802BC730}" destId="{CBF6F5B7-7C58-4F3A-88BB-5CBC69534539}" srcOrd="2" destOrd="0" parTransId="{CF87773F-924A-4605-8570-035144C0F902}" sibTransId="{6D1C614E-67DC-4BB9-BD87-711365F29683}"/>
    <dgm:cxn modelId="{960F42CD-A079-47D0-A3DB-DFB4595FF8F4}" type="presOf" srcId="{CBF6F5B7-7C58-4F3A-88BB-5CBC69534539}" destId="{242A4B1B-E8FC-49C8-BFF1-60EED0B2A276}"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41D3E594-5567-4F8A-ADC0-6231A9A4BF12}" type="presOf" srcId="{26C274A2-A132-40CB-BA50-1DFD2114DDE8}" destId="{2343D8A9-7AEC-4D40-8773-498EA64A78FE}"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9A2D7B6E-102A-4276-9A10-DB1F7EAB1F95}" type="presOf" srcId="{E5E05827-7C5E-4011-BB54-A9825C894BC2}" destId="{2283875D-64D0-4EF8-BA5E-3A01B2889C9A}"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44087A00-B1E0-4E66-BD03-92CCC0E2E57A}" srcId="{A76D0BFA-BC15-45DD-BEFB-67BB802BC730}" destId="{3F2C0775-94F4-47A1-AF4B-909B1853529B}" srcOrd="6" destOrd="0" parTransId="{A38B1822-9787-44D1-BD3C-ACBAACBABD01}" sibTransId="{97A5A0B2-98A0-41A2-94D6-5ACC569526A9}"/>
    <dgm:cxn modelId="{FE3E4F19-BD5A-4BF1-9C7C-1F6EBA21FDB2}" type="presOf" srcId="{55AF6D72-8B6B-4080-8E8C-D4F56863B69E}" destId="{C0A173BA-2876-4F61-AAD1-FA50AD3DFDD0}"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B37E0EFB-4E40-4FEE-8B05-4AE2EB6D24A8}" type="presOf" srcId="{FAF2ACAA-EABC-4881-8EA7-397CDC13C55C}" destId="{D951B7E8-AF72-41D8-8F8D-E56CFF2EB951}" srcOrd="0" destOrd="0" presId="urn:microsoft.com/office/officeart/2005/8/layout/radial3"/>
    <dgm:cxn modelId="{2880779E-5D58-42D8-A4C9-2F8A8FE197F5}" srcId="{A76D0BFA-BC15-45DD-BEFB-67BB802BC730}" destId="{26C274A2-A132-40CB-BA50-1DFD2114DDE8}" srcOrd="5" destOrd="0" parTransId="{18C167E5-9951-4075-9E11-75A610F80C55}" sibTransId="{969F8E18-0BF9-4FAE-83D0-6A6701ECCF82}"/>
    <dgm:cxn modelId="{9CB6F1FF-87D2-406B-ACF5-0ED45A7D7F44}" srcId="{E5E05827-7C5E-4011-BB54-A9825C894BC2}" destId="{A76D0BFA-BC15-45DD-BEFB-67BB802BC730}" srcOrd="0" destOrd="0" parTransId="{B00600B9-142A-48E4-AC4D-F087585498F0}" sibTransId="{1A64C42D-73C0-4271-8028-E940B4F42241}"/>
    <dgm:cxn modelId="{34C7A264-38DC-418F-BC6E-C3B4A95B5E47}" type="presOf" srcId="{A76D0BFA-BC15-45DD-BEFB-67BB802BC730}" destId="{697450F4-F441-4296-8335-01351F8E1B2B}"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6AE5EE6D-F77C-48DC-A10F-EAF1E6A3121C}" type="presOf" srcId="{F2D3D92D-8243-45A0-9045-A4D63E6E7F40}" destId="{DD0567C2-639F-4DB2-8F5D-E4A1F0FA8E3D}"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B05209F2-E2B6-415B-AAC7-5128F62E2C8E}" srcId="{51D1D430-D996-41E4-BA1B-C6A83F36946C}" destId="{39CEBE93-D45D-49EC-B30B-C25BD2F76776}" srcOrd="2" destOrd="0" parTransId="{AA55A792-AF04-4098-B181-C38BF0226235}" sibTransId="{13D24FEC-663A-4F2E-8991-319EA99DA20B}"/>
    <dgm:cxn modelId="{3818B0C2-78AA-4551-9381-4676DEE6C459}" type="presOf" srcId="{56F9FD42-4583-4A28-8C5F-0BD3A1160431}" destId="{C7B6737C-F129-4379-AF97-7E098CF82549}"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F2294D84-630C-47EE-B7EA-88571B5A25B3}" type="presOf" srcId="{39CEBE93-D45D-49EC-B30B-C25BD2F76776}" destId="{32459D94-7759-4D01-B95F-2FAC20F969A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8F53B97E-D5C8-45D0-AB49-E9BCA145D685}" type="presOf" srcId="{31271BEB-9A8A-4822-9836-B74D69D06E6E}" destId="{FB7E7170-F4B7-4B0B-9000-4BF0206D9353}"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58D8FC51-173E-4B93-9AC0-A73CED98A0F9}" srcId="{51D1D430-D996-41E4-BA1B-C6A83F36946C}" destId="{31271BEB-9A8A-4822-9836-B74D69D06E6E}" srcOrd="3" destOrd="0" parTransId="{18ECF403-4643-451F-AA8F-EAB068A079EE}" sibTransId="{E5288AD6-4E26-4FCD-AAA0-B6E8B2F83D76}"/>
    <dgm:cxn modelId="{3B416CD1-15BF-4252-98CA-E9EF29FD84C3}" srcId="{51D1D430-D996-41E4-BA1B-C6A83F36946C}" destId="{41CEA816-6376-493D-B9E5-598751467D72}" srcOrd="6" destOrd="0" parTransId="{55B9415A-8452-48F8-B878-407D67BB953D}" sibTransId="{83C14E44-8D8D-4FCB-B967-B8ADA78E25B7}"/>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F47369F-75EF-4875-B4B0-2E8C24B17E83}" srcId="{3DE9E8D6-7943-491A-9523-3E98B8E87243}" destId="{29E9B057-D1EF-4B46-A5F0-3833969C6F68}" srcOrd="1" destOrd="0" parTransId="{2FF9A435-A270-4C54-AB5F-49378E55D42B}" sibTransId="{93761B63-477C-4FC3-9819-A534BE583620}"/>
    <dgm:cxn modelId="{0B00275C-889C-414D-BBDA-840FD43B6E5F}" type="presOf" srcId="{7525BF00-3F15-4D22-873A-D01B4ACE4B0B}" destId="{9606A409-0386-4958-AF71-520045418D02}" srcOrd="0" destOrd="0" presId="urn:microsoft.com/office/officeart/2009/3/layout/StepUpProcess"/>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27F659B2-8BE5-4BDE-B675-088B362B04CA}" type="presOf" srcId="{29E9B057-D1EF-4B46-A5F0-3833969C6F68}" destId="{5DD1E37C-EDC3-41F4-891E-775C4AA49DFB}"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51DB97CB-0180-46DE-8CF9-5E1303ED8C09}" srcId="{C7E39CD3-0DC4-4012-92DA-90224624ADFF}" destId="{66ACC874-3CFB-4E6F-B294-E9398EAEDB9E}" srcOrd="0" destOrd="0" parTransId="{6A394396-6A48-4F17-8404-6B2104EEDAB0}" sibTransId="{B15956E1-824E-41F5-9DF1-25E02085E01C}"/>
    <dgm:cxn modelId="{35214179-FC9B-4995-A9D6-365694F11EE5}" type="presOf" srcId="{32A9B5D2-AFBA-46B2-B4AE-3AC19D52734B}" destId="{D5AF80AA-414F-4474-ABC9-E635DD32C12D}" srcOrd="0" destOrd="0" presId="urn:microsoft.com/office/officeart/2005/8/layout/hList1"/>
    <dgm:cxn modelId="{25EA4E81-CD7D-4645-AFDA-AB598CFBBB0A}" type="presOf" srcId="{C1620A8E-C4A5-4821-82B1-9A6EE4F894AA}" destId="{FD082DEC-BD21-4E00-AA12-CC0ED5CBCB32}" srcOrd="0" destOrd="0" presId="urn:microsoft.com/office/officeart/2005/8/layout/hList1"/>
    <dgm:cxn modelId="{C5632FAF-2983-4105-8D68-C4D4F75E308C}" srcId="{C7E39CD3-0DC4-4012-92DA-90224624ADFF}" destId="{4EB17A82-9752-4BB8-A0BB-5F5C56F2C0A1}" srcOrd="1" destOrd="0" parTransId="{5F48F131-5791-4AB7-9B60-6558004A049B}" sibTransId="{37F47257-8A82-4074-AE1E-99FA89BF3F55}"/>
    <dgm:cxn modelId="{F8EE973F-005E-49D9-8A55-BF2936ACABED}" srcId="{C1620A8E-C4A5-4821-82B1-9A6EE4F894AA}" destId="{2D71A16D-6D3A-432C-834D-94D94C96E66D}" srcOrd="0" destOrd="0" parTransId="{7FD95283-8E1D-47B9-BD8A-E52B4440FDE3}" sibTransId="{C72C4A89-BFFB-461D-811A-EE97C8509A5E}"/>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1578938D-5C63-43C8-B09A-BADC09FB6ACA}" type="presOf" srcId="{4EB17A82-9752-4BB8-A0BB-5F5C56F2C0A1}" destId="{ACB976F2-8BF8-4A70-91C5-C91BC345A4AF}" srcOrd="0" destOrd="1" presId="urn:microsoft.com/office/officeart/2005/8/layout/hList1"/>
    <dgm:cxn modelId="{6E51A640-35A5-4E7A-A3DC-157B7276F45F}" type="presOf" srcId="{2D71A16D-6D3A-432C-834D-94D94C96E66D}" destId="{B62719DE-8DA5-4764-8561-2A4AB2C96331}" srcOrd="0" destOrd="0" presId="urn:microsoft.com/office/officeart/2005/8/layout/hList1"/>
    <dgm:cxn modelId="{C400F422-3627-4800-9FC6-37E89AF888F6}" type="presOf" srcId="{C7E39CD3-0DC4-4012-92DA-90224624ADFF}" destId="{8F17F835-55F0-4C61-A2A3-44AE2ED9D7FE}" srcOrd="0" destOrd="0" presId="urn:microsoft.com/office/officeart/2005/8/layout/hList1"/>
    <dgm:cxn modelId="{0543E9C2-E2BE-425C-B0CB-EAE585D6F38A}" srcId="{32A9B5D2-AFBA-46B2-B4AE-3AC19D52734B}" destId="{C7E39CD3-0DC4-4012-92DA-90224624ADFF}" srcOrd="0" destOrd="0" parTransId="{5451DC01-4D36-438B-AAEB-01B61AACDBAB}" sibTransId="{F415174C-1935-4310-A6E6-FE62B21E5B87}"/>
    <dgm:cxn modelId="{419CC096-94B7-4869-8BB1-1F1886A1C7DB}" srcId="{32A9B5D2-AFBA-46B2-B4AE-3AC19D52734B}" destId="{C1620A8E-C4A5-4821-82B1-9A6EE4F894AA}" srcOrd="1" destOrd="0" parTransId="{6BE4650C-F7E6-4DB4-9284-332FE113FE55}" sibTransId="{966FE29F-1530-487E-8BF1-E706AA499996}"/>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itchFamily="34" charset="-122"/>
              <a:ea typeface="微软雅黑"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5BC6942F-4A5C-4C8D-90E4-83B07878880A}" type="presOf" srcId="{8C2FDA74-89FA-41B1-9873-0394473DF94B}" destId="{43F165D5-D777-4F42-82A2-62F5DDF5C06C}"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FEB40F05-B012-4742-B3F3-2E4CD9069007}" type="presOf" srcId="{4603E628-68DC-46D2-84DA-A0245BD072EF}" destId="{96B1DAAE-F63C-47BA-8420-AE7C9945D5FC}"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BA96FF2A-7A04-49C9-AC3A-32F14CE03DED}" type="presOf" srcId="{D22DC312-F211-45CA-A65C-AED37D4E84F0}" destId="{402F23A3-1405-4E62-9B6B-1BAD6AF3B058}"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78A011E7-61C1-4FA0-84CE-C5A9CDB15EF2}" srcId="{B22323AB-1086-4A1C-B331-F5BB963D4145}" destId="{87D17AA0-6080-47AE-B7DB-526C9B560CAC}" srcOrd="1" destOrd="0" parTransId="{DB84B937-099F-47CA-9CDD-0D18AFFCDE42}" sibTransId="{F3240178-5CAF-4CE1-A438-3A427DB0871A}"/>
    <dgm:cxn modelId="{CDD16A83-C97A-4C40-9477-E4C17AADEB3D}" type="presOf" srcId="{C2FD6668-1A08-46AC-BA8D-FB52FFFD9631}" destId="{26B2A20A-D83E-4FB4-8289-8E75F18D9F17}" srcOrd="0" destOrd="0" presId="urn:microsoft.com/office/officeart/2005/8/layout/radial1"/>
    <dgm:cxn modelId="{C11591D6-0992-483B-98F3-EA64344B9D2F}" srcId="{B22323AB-1086-4A1C-B331-F5BB963D4145}" destId="{A517CECA-E7F5-4281-B2DA-244FEF5320DC}" srcOrd="3" destOrd="0" parTransId="{4603E628-68DC-46D2-84DA-A0245BD072EF}" sibTransId="{E5724D21-8406-4C52-BA15-0ED736CB50CE}"/>
    <dgm:cxn modelId="{84603CE0-D6DA-470B-B1FD-588405D531AB}" srcId="{B22323AB-1086-4A1C-B331-F5BB963D4145}" destId="{C2FD6668-1A08-46AC-BA8D-FB52FFFD9631}" srcOrd="6" destOrd="0" parTransId="{8C2FDA74-89FA-41B1-9873-0394473DF94B}" sibTransId="{523036FD-5FD0-4ACE-AC60-F08A948150DD}"/>
    <dgm:cxn modelId="{648A664E-2883-4F15-865D-3DCFA5EC8F7E}" type="presOf" srcId="{65D00D0D-C9FC-4080-938A-E3FE166109A0}" destId="{E239F5DF-E3F9-42F3-9ADB-15CF35E6CE45}" srcOrd="0"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182C6FC7-493B-4176-82D3-2A8BA6DDADFC}" type="presOf" srcId="{CC0BB659-4143-44F0-8F84-D4D2FC90959C}" destId="{AA805C1A-016A-4092-AC58-C8C9626E154E}" srcOrd="0"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06E46658-2D4E-4CE1-9B44-76363095246D}" srcId="{B22323AB-1086-4A1C-B331-F5BB963D4145}" destId="{D22DC312-F211-45CA-A65C-AED37D4E84F0}" srcOrd="0" destOrd="0" parTransId="{A0C7B0A4-A9E9-4F21-9431-C84E96289809}" sibTransId="{DC099C82-1D5D-4769-AFA9-7792218D5827}"/>
    <dgm:cxn modelId="{20EFAED3-F430-4D85-9F40-13D246355EBC}" type="presOf" srcId="{EE02DF5B-A2BE-4F1E-B43F-8357B8176D95}" destId="{038BAAB1-DC3C-4112-BA2B-18A482B3FB34}" srcOrd="0" destOrd="0" presId="urn:microsoft.com/office/officeart/2005/8/layout/radial1"/>
    <dgm:cxn modelId="{1B195DE1-A215-478D-A6DE-67AAB3BAD050}" type="presOf" srcId="{8CF1AA8F-96CB-4B5E-B715-B9028B917988}" destId="{CA2997A6-1A9D-4195-A4F9-95CB281E15D5}"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DF0E5F68-346C-414D-86E9-A9FAD2F20367}" type="presOf" srcId="{A0C7B0A4-A9E9-4F21-9431-C84E96289809}" destId="{C041081D-BE3D-40E6-B560-6CCAEF685BB2}"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AE8854D9-1688-447D-9E1C-54334D3667AE}" srcId="{EE02DF5B-A2BE-4F1E-B43F-8357B8176D95}" destId="{B22323AB-1086-4A1C-B331-F5BB963D4145}" srcOrd="0" destOrd="0" parTransId="{F8002C4C-AD5A-415D-9914-AE4B4B07341E}" sibTransId="{3EA78D77-C0AC-4449-8431-EAB529D8F1FD}"/>
    <dgm:cxn modelId="{64D4869B-CA00-46D6-806E-45DFEBD3B1B8}" type="presOf" srcId="{A0C7B0A4-A9E9-4F21-9431-C84E96289809}" destId="{3CD87989-36DD-4624-AA56-93400E0521D5}" srcOrd="1"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A7DDFB38-9139-4A21-A289-C3FF5A2E42B4}" type="presOf" srcId="{E0DB3CE6-D371-46C6-BF5C-43B59AB6EDE2}" destId="{4EADB46F-8684-4B72-97FE-D18AEB647819}" srcOrd="0" destOrd="0" presId="urn:microsoft.com/office/officeart/2005/8/layout/vList5"/>
    <dgm:cxn modelId="{EC4EA4BE-F7E1-4328-B1DB-6A0D15C7F420}" srcId="{F9AB813C-B06A-4F31-AE41-5FBC08019F61}" destId="{050A098E-265C-4391-8A02-18D41C9ACEF7}" srcOrd="0" destOrd="0" parTransId="{A6F7A116-B107-4EA4-9066-73D7E647AB1E}" sibTransId="{1BCB1832-21C9-4CED-A453-F89D918E8026}"/>
    <dgm:cxn modelId="{C2EF7411-42DE-465C-8FAE-3EB55B7970F6}" type="presOf" srcId="{050A098E-265C-4391-8A02-18D41C9ACEF7}" destId="{12490A3D-6938-465D-B09D-05FD246C6E9E}" srcOrd="0" destOrd="0" presId="urn:microsoft.com/office/officeart/2005/8/layout/vList5"/>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60735D4F-A4F3-476D-AE58-8AE4EDAE2412}" srcId="{F9AB813C-B06A-4F31-AE41-5FBC08019F61}" destId="{7D7D28CE-69F5-49A1-B14F-3045EE4444C5}" srcOrd="1" destOrd="0" parTransId="{7BA8DCB6-F2BF-48A1-AE72-20D033A4AB32}" sibTransId="{56A15820-9812-4C8B-9CED-F317235A9064}"/>
    <dgm:cxn modelId="{F099BD6E-6DE6-4DC8-8916-951CC33D3D91}" srcId="{7D7D28CE-69F5-49A1-B14F-3045EE4444C5}" destId="{E0DB3CE6-D371-46C6-BF5C-43B59AB6EDE2}" srcOrd="0" destOrd="0" parTransId="{EF117184-0A6B-450A-9F46-59148824F74C}" sibTransId="{3ECD476C-4C81-48A0-A49D-D9F381D723F0}"/>
    <dgm:cxn modelId="{2E444A85-2D22-48A3-8A02-211B5B9A1B48}" srcId="{7D7D28CE-69F5-49A1-B14F-3045EE4444C5}" destId="{679FA712-BCAA-459B-A818-2FEE70636A61}" srcOrd="1" destOrd="0" parTransId="{0A4C7176-71C6-4DA2-A49E-1FBD36EA537F}" sibTransId="{C008DC61-DEEE-4E2B-8DE7-4B2E6EECC852}"/>
    <dgm:cxn modelId="{03AFA410-631A-40E5-B964-EC11BE5D8531}" type="presOf" srcId="{1B66B706-D603-46A5-9883-124C05B8E875}" destId="{D8322834-D555-4278-B09F-615875E565CE}" srcOrd="0" destOrd="2" presId="urn:microsoft.com/office/officeart/2005/8/layout/vList5"/>
    <dgm:cxn modelId="{C64A0FEB-C933-463E-AEB0-9AD63DC6FF69}" type="presOf" srcId="{0C3747A4-6E14-4B4D-B352-09BA88A76C46}" destId="{D8322834-D555-4278-B09F-615875E565CE}" srcOrd="0" destOrd="1" presId="urn:microsoft.com/office/officeart/2005/8/layout/vList5"/>
    <dgm:cxn modelId="{A9A0C1BE-E752-49A8-9D77-F0F4F763D66F}" type="presOf" srcId="{FEF4933F-9CB0-4FCB-8C1E-9CB99A07B49E}" destId="{D8322834-D555-4278-B09F-615875E565CE}" srcOrd="0" destOrd="0" presId="urn:microsoft.com/office/officeart/2005/8/layout/vList5"/>
    <dgm:cxn modelId="{83A05107-00D7-4222-B7C2-A60E72976CB4}" srcId="{050A098E-265C-4391-8A02-18D41C9ACEF7}" destId="{FEF4933F-9CB0-4FCB-8C1E-9CB99A07B49E}" srcOrd="0" destOrd="0" parTransId="{496C612B-0359-4353-8637-BF1552A99E99}" sibTransId="{E18C0578-B49C-4E15-96F8-93E15DFFC7F1}"/>
    <dgm:cxn modelId="{FBD4A315-3663-4844-922B-3DBBE857371B}" type="presOf" srcId="{7D7D28CE-69F5-49A1-B14F-3045EE4444C5}" destId="{90C011AE-3F91-416D-B2FD-433B35EC17A6}" srcOrd="0" destOrd="0" presId="urn:microsoft.com/office/officeart/2005/8/layout/vList5"/>
    <dgm:cxn modelId="{63CD9407-2941-47C4-89ED-D215479544D9}" type="presOf" srcId="{679FA712-BCAA-459B-A818-2FEE70636A61}" destId="{4EADB46F-8684-4B72-97FE-D18AEB647819}" srcOrd="0" destOrd="1"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C3B2B8A9-83E4-4B90-9B8C-86EE34AD3CCF}" type="presOf" srcId="{617AE38B-731F-4729-B28F-C30C3037C6EF}" destId="{6E98D618-F8FC-4C90-851C-0B5A61F1FAD0}" srcOrd="0" destOrd="0" presId="urn:microsoft.com/office/officeart/2005/8/layout/hList1"/>
    <dgm:cxn modelId="{030BEFA5-F361-4328-951F-CB80F059289B}" type="presOf" srcId="{7DEA8A1D-B9FF-44AA-B42C-06D817B609F8}" destId="{D5B1C811-7FFB-4E90-B609-AF3320FECF06}"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C6795FE8-CFE8-4187-A5F2-78B292433606}" srcId="{617AE38B-731F-4729-B28F-C30C3037C6EF}" destId="{300B28D7-2FDD-447A-8655-1C4703F07E1D}" srcOrd="1" destOrd="0" parTransId="{B4E31D86-E7E7-4DB8-B509-ABC412692A5B}" sibTransId="{E056649D-FFB4-45EF-845D-4988E55B5B53}"/>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A20F5820-6458-4E01-B0AE-D4E8325AC9BD}" type="presOf" srcId="{1EC6DEAD-6406-4DFB-8DEA-CD3C17DC614D}" destId="{DD1A8C17-AB8B-4CDA-9C06-E3F6B80DFAB1}" srcOrd="0" destOrd="0" presId="urn:microsoft.com/office/officeart/2005/8/layout/hList1"/>
    <dgm:cxn modelId="{50E80871-61F1-42A4-AAF9-3D6FE3D44A24}" type="presOf" srcId="{37820C6F-2839-48A4-95ED-EBDFE872E9B1}" destId="{95E674E6-30C0-4846-A33C-8435093FF952}" srcOrd="0" destOrd="0"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2F4A38EE-B43C-4181-A31E-13C6B403FBA7}" type="presOf" srcId="{300B28D7-2FDD-447A-8655-1C4703F07E1D}" destId="{DD1A8C17-AB8B-4CDA-9C06-E3F6B80DFAB1}" srcOrd="0" destOrd="1" presId="urn:microsoft.com/office/officeart/2005/8/layout/hList1"/>
    <dgm:cxn modelId="{986F98DA-A7C2-4490-9706-635023747E49}" type="presOf" srcId="{18530140-3F55-46BC-848D-A4C14AA8BC1C}" destId="{88C9F005-020B-4A65-B6DD-91E4B06170CA}"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游戏，视频，社交，电子邮件，购物，网店，</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网银，无现金支付，数字钱包，数字货币，</a:t>
          </a:r>
          <a:r>
            <a:rPr lang="en-US" altLang="en-US"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应用和服务</a:t>
          </a:r>
          <a:endParaRPr lang="zh-CN" altLang="en-US" sz="1800" b="1" kern="1200" dirty="0">
            <a:latin typeface="微软雅黑" panose="020B0503020204020204" pitchFamily="34" charset="-122"/>
            <a:ea typeface="微软雅黑" panose="020B0503020204020204" pitchFamily="34" charset="-122"/>
          </a:endParaRP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互连结构，交换技术，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en-US" altLang="zh-CN" sz="1800" b="1" kern="1200" dirty="0" smtClean="0">
              <a:latin typeface="微软雅黑" panose="020B0503020204020204" pitchFamily="34" charset="-122"/>
              <a:ea typeface="微软雅黑" panose="020B0503020204020204" pitchFamily="34" charset="-122"/>
            </a:rPr>
            <a:t>TCP/IP </a:t>
          </a:r>
          <a:r>
            <a:rPr lang="zh-CN" altLang="en-US" sz="1800" b="1" kern="1200" dirty="0" smtClean="0">
              <a:latin typeface="微软雅黑" panose="020B0503020204020204" pitchFamily="34" charset="-122"/>
              <a:ea typeface="微软雅黑" panose="020B0503020204020204" pitchFamily="34" charset="-122"/>
            </a:rPr>
            <a:t>体系结构与协议，</a:t>
          </a:r>
          <a:r>
            <a:rPr lang="en-US" altLang="zh-CN"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工作原理</a:t>
          </a:r>
          <a:endParaRPr lang="zh-CN" altLang="en-US" sz="1800" b="1" kern="1200" dirty="0">
            <a:latin typeface="微软雅黑" panose="020B0503020204020204" pitchFamily="34" charset="-122"/>
            <a:ea typeface="微软雅黑" panose="020B0503020204020204" pitchFamily="34" charset="-122"/>
          </a:endParaRP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费用</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标准化</a:t>
          </a:r>
          <a:endParaRPr lang="zh-CN" altLang="en-US" sz="1800" b="1" kern="1200" dirty="0">
            <a:latin typeface="微软雅黑" panose="020B0503020204020204" pitchFamily="34" charset="-122"/>
            <a:ea typeface="微软雅黑" panose="020B0503020204020204" pitchFamily="34" charset="-122"/>
          </a:endParaRP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质量</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可靠性</a:t>
          </a:r>
          <a:endParaRPr lang="zh-CN" altLang="en-US" sz="1800" b="1" kern="1200" dirty="0">
            <a:latin typeface="微软雅黑" panose="020B0503020204020204" pitchFamily="34" charset="-122"/>
            <a:ea typeface="微软雅黑" panose="020B0503020204020204" pitchFamily="34" charset="-122"/>
          </a:endParaRP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可扩展性和可升级性</a:t>
          </a:r>
          <a:endParaRPr lang="zh-CN" altLang="en-US" sz="1800" b="1" kern="1200" dirty="0">
            <a:latin typeface="微软雅黑" panose="020B0503020204020204" pitchFamily="34" charset="-122"/>
            <a:ea typeface="微软雅黑" panose="020B0503020204020204" pitchFamily="34" charset="-122"/>
          </a:endParaRP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a:xfrm>
          <a:off x="0" y="9188"/>
          <a:ext cx="4963885" cy="71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法律上的 </a:t>
          </a:r>
          <a:r>
            <a:rPr lang="en-US" altLang="en-US" sz="2000" b="1" kern="1200" dirty="0" smtClean="0">
              <a:latin typeface="微软雅黑" panose="020B0503020204020204" pitchFamily="34" charset="-122"/>
              <a:ea typeface="微软雅黑" panose="020B0503020204020204" pitchFamily="34" charset="-122"/>
            </a:rPr>
            <a:t>(de jure)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4726" y="43914"/>
        <a:ext cx="4894433" cy="641908"/>
      </dsp:txXfrm>
    </dsp:sp>
    <dsp:sp modelId="{0CB64F91-1AC8-4F08-AB65-6A4FEE705282}">
      <dsp:nvSpPr>
        <dsp:cNvPr id="0" name=""/>
        <dsp:cNvSpPr/>
      </dsp:nvSpPr>
      <dsp:spPr>
        <a:xfrm>
          <a:off x="0" y="720548"/>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但并没有得到市场的认可。</a:t>
          </a:r>
          <a:endParaRPr lang="zh-CN" altLang="en-US" sz="2000" b="1" kern="1200" dirty="0">
            <a:latin typeface="微软雅黑" panose="020B0503020204020204" pitchFamily="34" charset="-122"/>
            <a:ea typeface="微软雅黑" panose="020B0503020204020204" pitchFamily="34" charset="-122"/>
          </a:endParaRPr>
        </a:p>
      </dsp:txBody>
      <dsp:txXfrm>
        <a:off x="0" y="720548"/>
        <a:ext cx="4963885" cy="629280"/>
      </dsp:txXfrm>
    </dsp:sp>
    <dsp:sp modelId="{533E5313-0390-4A3E-9304-2F63C7C13FAF}">
      <dsp:nvSpPr>
        <dsp:cNvPr id="0" name=""/>
        <dsp:cNvSpPr/>
      </dsp:nvSpPr>
      <dsp:spPr>
        <a:xfrm>
          <a:off x="0" y="1349829"/>
          <a:ext cx="4963885" cy="7113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事实上的 </a:t>
          </a:r>
          <a:r>
            <a:rPr lang="en-US" altLang="en-US" sz="2000" b="1" kern="1200" dirty="0" smtClean="0">
              <a:latin typeface="微软雅黑" panose="020B0503020204020204" pitchFamily="34" charset="-122"/>
              <a:ea typeface="微软雅黑" panose="020B0503020204020204" pitchFamily="34" charset="-122"/>
            </a:rPr>
            <a:t>(de facto) </a:t>
          </a:r>
          <a:r>
            <a:rPr lang="zh-CN" altLang="en-US" sz="2000" b="1" kern="1200" dirty="0" smtClean="0">
              <a:latin typeface="微软雅黑" panose="020B0503020204020204" pitchFamily="34" charset="-122"/>
              <a:ea typeface="微软雅黑" panose="020B0503020204020204" pitchFamily="34" charset="-122"/>
            </a:rPr>
            <a:t>国际标准 </a:t>
          </a:r>
          <a:r>
            <a:rPr lang="en-US" altLang="en-US" sz="2000" b="1" kern="1200" dirty="0" smtClean="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4726" y="1384555"/>
        <a:ext cx="4894433" cy="641908"/>
      </dsp:txXfrm>
    </dsp:sp>
    <dsp:sp modelId="{D4FB4936-BF1D-4807-8D25-E8B1D64E8CFA}">
      <dsp:nvSpPr>
        <dsp:cNvPr id="0" name=""/>
        <dsp:cNvSpPr/>
      </dsp:nvSpPr>
      <dsp:spPr>
        <a:xfrm>
          <a:off x="0" y="2061189"/>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smtClean="0">
              <a:latin typeface="微软雅黑" panose="020B0503020204020204" pitchFamily="34" charset="-122"/>
              <a:ea typeface="微软雅黑" panose="020B0503020204020204" pitchFamily="34" charset="-122"/>
            </a:rPr>
            <a:t>获得了最广泛的应用。</a:t>
          </a:r>
          <a:endParaRPr lang="zh-CN" altLang="en-US" sz="2000" b="1" kern="1200" dirty="0">
            <a:latin typeface="微软雅黑" panose="020B0503020204020204" pitchFamily="34" charset="-122"/>
            <a:ea typeface="微软雅黑" panose="020B0503020204020204" pitchFamily="34" charset="-122"/>
          </a:endParaRP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kern="1200" dirty="0">
            <a:solidFill>
              <a:srgbClr val="000066"/>
            </a:solidFill>
            <a:latin typeface="微软雅黑" panose="020B0503020204020204" pitchFamily="34" charset="-122"/>
            <a:ea typeface="微软雅黑" panose="020B0503020204020204" pitchFamily="34" charset="-122"/>
          </a:endParaRPr>
        </a:p>
      </dsp:txBody>
      <dsp:txXfrm>
        <a:off x="335499" y="973157"/>
        <a:ext cx="4235861"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803796" y="582892"/>
          <a:ext cx="2089139"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各层之间是独立的。</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灵活性好。</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结构上可分割开。</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易于实现和维护</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能促进标准化工作。</a:t>
          </a:r>
        </a:p>
      </dsp:txBody>
      <dsp:txXfrm>
        <a:off x="803796" y="582892"/>
        <a:ext cx="2089139" cy="1617856"/>
      </dsp:txXfrm>
    </dsp:sp>
    <dsp:sp modelId="{CB7DDDF6-2C8B-4B30-A06C-1EA5DB141FBA}">
      <dsp:nvSpPr>
        <dsp:cNvPr id="0" name=""/>
        <dsp:cNvSpPr/>
      </dsp:nvSpPr>
      <dsp:spPr>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smtClean="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8"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其实现保证了能够向上一层提供服务。</a:t>
          </a:r>
          <a:endParaRPr lang="zh-CN" altLang="en-US" sz="1400" b="1" kern="1200" dirty="0">
            <a:latin typeface="微软雅黑" panose="020B0503020204020204" pitchFamily="34" charset="-122"/>
            <a:ea typeface="微软雅黑" panose="020B0503020204020204" pitchFamily="34" charset="-122"/>
          </a:endParaRP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对上面的服务用户是透明的。 </a:t>
          </a:r>
          <a:endParaRPr lang="zh-CN" altLang="en-US" sz="1400" b="1" kern="1200" dirty="0">
            <a:latin typeface="微软雅黑" panose="020B0503020204020204" pitchFamily="34" charset="-122"/>
            <a:ea typeface="微软雅黑" panose="020B0503020204020204" pitchFamily="34" charset="-122"/>
          </a:endParaRP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是“水平的”</a:t>
          </a:r>
          <a:endParaRPr lang="zh-CN" altLang="en-US" sz="1400" b="1" kern="1200" dirty="0">
            <a:latin typeface="微软雅黑" panose="020B0503020204020204" pitchFamily="34" charset="-122"/>
            <a:ea typeface="微软雅黑" panose="020B0503020204020204" pitchFamily="34" charset="-122"/>
          </a:endParaRP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kern="1200" dirty="0">
            <a:latin typeface="微软雅黑" panose="020B0503020204020204" pitchFamily="34" charset="-122"/>
            <a:ea typeface="微软雅黑" panose="020B0503020204020204" pitchFamily="34" charset="-122"/>
          </a:endParaRPr>
        </a:p>
      </dsp:txBody>
      <dsp:txXfrm>
        <a:off x="4316452" y="1473698"/>
        <a:ext cx="2965312" cy="667932"/>
      </dsp:txXfrm>
    </dsp:sp>
    <dsp:sp modelId="{55CE1C91-58A7-4FD4-86EE-26622EF07DF3}">
      <dsp:nvSpPr>
        <dsp:cNvPr id="0" name=""/>
        <dsp:cNvSpPr/>
      </dsp:nvSpPr>
      <dsp:spPr>
        <a:xfrm>
          <a:off x="4102870" y="498115"/>
          <a:ext cx="208091" cy="2036980"/>
        </a:xfrm>
        <a:custGeom>
          <a:avLst/>
          <a:gdLst/>
          <a:ahLst/>
          <a:cxnLst/>
          <a:rect l="0" t="0" r="0" b="0"/>
          <a:pathLst>
            <a:path>
              <a:moveTo>
                <a:pt x="0" y="0"/>
              </a:moveTo>
              <a:lnTo>
                <a:pt x="0" y="2036980"/>
              </a:lnTo>
              <a:lnTo>
                <a:pt x="208091"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61"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是“垂直的”</a:t>
          </a:r>
          <a:endParaRPr lang="zh-CN" altLang="en-US" sz="1400" b="1" kern="1200" dirty="0">
            <a:latin typeface="微软雅黑" panose="020B0503020204020204" pitchFamily="34" charset="-122"/>
            <a:ea typeface="微软雅黑" panose="020B0503020204020204" pitchFamily="34" charset="-122"/>
          </a:endParaRPr>
        </a:p>
      </dsp:txBody>
      <dsp:txXfrm>
        <a:off x="4325515" y="2301193"/>
        <a:ext cx="2977764" cy="46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a:xfrm>
          <a:off x="31" y="9351"/>
          <a:ext cx="3056109" cy="68608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连通性 </a:t>
          </a:r>
          <a:r>
            <a:rPr lang="en-US" altLang="en-US" sz="1800" b="1" kern="1200" dirty="0" smtClean="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9351"/>
        <a:ext cx="3056109" cy="686083"/>
      </dsp:txXfrm>
    </dsp:sp>
    <dsp:sp modelId="{95E3CB40-70C8-4251-9371-65AB16983D1B}">
      <dsp:nvSpPr>
        <dsp:cNvPr id="0" name=""/>
        <dsp:cNvSpPr/>
      </dsp:nvSpPr>
      <dsp:spPr>
        <a:xfrm>
          <a:off x="0" y="696579"/>
          <a:ext cx="3056109" cy="20642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kern="1200" dirty="0">
            <a:latin typeface="微软雅黑" panose="020B0503020204020204" pitchFamily="34" charset="-122"/>
            <a:ea typeface="微软雅黑" panose="020B0503020204020204" pitchFamily="34" charset="-122"/>
          </a:endParaRPr>
        </a:p>
      </dsp:txBody>
      <dsp:txXfrm>
        <a:off x="0" y="696579"/>
        <a:ext cx="3056109" cy="2064240"/>
      </dsp:txXfrm>
    </dsp:sp>
    <dsp:sp modelId="{40C4515B-BD55-4381-85FB-4FE091B3440E}">
      <dsp:nvSpPr>
        <dsp:cNvPr id="0" name=""/>
        <dsp:cNvSpPr/>
      </dsp:nvSpPr>
      <dsp:spPr>
        <a:xfrm>
          <a:off x="3483996" y="9351"/>
          <a:ext cx="3056109" cy="686083"/>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资源共享 </a:t>
          </a:r>
          <a:r>
            <a:rPr lang="en-US" altLang="en-US" sz="1800" b="1" kern="1200" dirty="0" smtClean="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9351"/>
        <a:ext cx="3056109" cy="686083"/>
      </dsp:txXfrm>
    </dsp:sp>
    <dsp:sp modelId="{91A65E31-AD27-4BEE-B472-DF1900C7D724}">
      <dsp:nvSpPr>
        <dsp:cNvPr id="0" name=""/>
        <dsp:cNvSpPr/>
      </dsp:nvSpPr>
      <dsp:spPr>
        <a:xfrm>
          <a:off x="3483996" y="696579"/>
          <a:ext cx="3056109" cy="206424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实现信息共享、软件共享、硬件共享。</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kern="1200" dirty="0">
            <a:latin typeface="微软雅黑" panose="020B0503020204020204" pitchFamily="34" charset="-122"/>
            <a:ea typeface="微软雅黑" panose="020B0503020204020204" pitchFamily="34" charset="-122"/>
          </a:endParaRPr>
        </a:p>
      </dsp:txBody>
      <dsp:txXfrm>
        <a:off x="3483996" y="696579"/>
        <a:ext cx="3056109" cy="2064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互联网</a:t>
          </a:r>
          <a:endParaRPr lang="zh-CN" altLang="en-US" sz="1800" b="1" kern="1200" dirty="0">
            <a:latin typeface="微软雅黑" panose="020B0503020204020204" pitchFamily="34" charset="-122"/>
            <a:ea typeface="微软雅黑" panose="020B0503020204020204" pitchFamily="34" charset="-122"/>
          </a:endParaRPr>
        </a:p>
      </dsp:txBody>
      <dsp:txXfrm>
        <a:off x="2291204" y="815101"/>
        <a:ext cx="1052037" cy="1052037"/>
      </dsp:txXfrm>
    </dsp:sp>
    <dsp:sp modelId="{CE8AFE2D-2AC2-45F0-88B8-B2568168C3FF}">
      <dsp:nvSpPr>
        <dsp:cNvPr id="0" name=""/>
        <dsp:cNvSpPr/>
      </dsp:nvSpPr>
      <dsp:spPr>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工业</a:t>
          </a:r>
          <a:endParaRPr lang="zh-CN" altLang="en-US" sz="1600" b="1" kern="1200" dirty="0">
            <a:latin typeface="微软雅黑" panose="020B0503020204020204" pitchFamily="34" charset="-122"/>
            <a:ea typeface="微软雅黑" panose="020B0503020204020204" pitchFamily="34" charset="-122"/>
          </a:endParaRPr>
        </a:p>
      </dsp:txBody>
      <dsp:txXfrm>
        <a:off x="2554213" y="109207"/>
        <a:ext cx="526018" cy="526018"/>
      </dsp:txXfrm>
    </dsp:sp>
    <dsp:sp modelId="{670A9751-EDA7-44BE-84F6-DA052AFC6D1C}">
      <dsp:nvSpPr>
        <dsp:cNvPr id="0" name=""/>
        <dsp:cNvSpPr/>
      </dsp:nvSpPr>
      <dsp:spPr>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农业</a:t>
          </a:r>
          <a:endParaRPr lang="zh-CN" altLang="en-US" sz="1600" b="1" kern="1200" dirty="0">
            <a:latin typeface="微软雅黑" panose="020B0503020204020204" pitchFamily="34" charset="-122"/>
            <a:ea typeface="微软雅黑" panose="020B0503020204020204" pitchFamily="34" charset="-122"/>
          </a:endParaRPr>
        </a:p>
      </dsp:txBody>
      <dsp:txXfrm>
        <a:off x="3239331" y="392992"/>
        <a:ext cx="526018" cy="526018"/>
      </dsp:txXfrm>
    </dsp:sp>
    <dsp:sp modelId="{242A4B1B-E8FC-49C8-BFF1-60EED0B2A276}">
      <dsp:nvSpPr>
        <dsp:cNvPr id="0" name=""/>
        <dsp:cNvSpPr/>
      </dsp:nvSpPr>
      <dsp:spPr>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教育</a:t>
          </a:r>
          <a:endParaRPr lang="zh-CN" altLang="en-US" sz="1600" b="1" kern="1200" dirty="0">
            <a:latin typeface="微软雅黑" panose="020B0503020204020204" pitchFamily="34" charset="-122"/>
            <a:ea typeface="微软雅黑" panose="020B0503020204020204" pitchFamily="34" charset="-122"/>
          </a:endParaRPr>
        </a:p>
      </dsp:txBody>
      <dsp:txXfrm>
        <a:off x="3523116" y="1078110"/>
        <a:ext cx="526018" cy="526018"/>
      </dsp:txXfrm>
    </dsp:sp>
    <dsp:sp modelId="{C0A173BA-2876-4F61-AAD1-FA50AD3DFDD0}">
      <dsp:nvSpPr>
        <dsp:cNvPr id="0" name=""/>
        <dsp:cNvSpPr/>
      </dsp:nvSpPr>
      <dsp:spPr>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医疗</a:t>
          </a:r>
          <a:endParaRPr lang="zh-CN" altLang="en-US" sz="1600" b="1" kern="1200" dirty="0">
            <a:latin typeface="微软雅黑" panose="020B0503020204020204" pitchFamily="34" charset="-122"/>
            <a:ea typeface="微软雅黑" panose="020B0503020204020204" pitchFamily="34" charset="-122"/>
          </a:endParaRPr>
        </a:p>
      </dsp:txBody>
      <dsp:txXfrm>
        <a:off x="3239331" y="1763228"/>
        <a:ext cx="526018" cy="526018"/>
      </dsp:txXfrm>
    </dsp:sp>
    <dsp:sp modelId="{D951B7E8-AF72-41D8-8F8D-E56CFF2EB951}">
      <dsp:nvSpPr>
        <dsp:cNvPr id="0" name=""/>
        <dsp:cNvSpPr/>
      </dsp:nvSpPr>
      <dsp:spPr>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商业</a:t>
          </a:r>
          <a:endParaRPr lang="zh-CN" altLang="en-US" sz="1600" b="1" kern="1200" dirty="0">
            <a:latin typeface="微软雅黑" panose="020B0503020204020204" pitchFamily="34" charset="-122"/>
            <a:ea typeface="微软雅黑" panose="020B0503020204020204" pitchFamily="34" charset="-122"/>
          </a:endParaRPr>
        </a:p>
      </dsp:txBody>
      <dsp:txXfrm>
        <a:off x="2554213" y="2047013"/>
        <a:ext cx="526018" cy="526018"/>
      </dsp:txXfrm>
    </dsp:sp>
    <dsp:sp modelId="{2343D8A9-7AEC-4D40-8773-498EA64A78FE}">
      <dsp:nvSpPr>
        <dsp:cNvPr id="0" name=""/>
        <dsp:cNvSpPr/>
      </dsp:nvSpPr>
      <dsp:spPr>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交通</a:t>
          </a:r>
          <a:endParaRPr lang="zh-CN" altLang="en-US" sz="1600" b="1" kern="1200" dirty="0">
            <a:latin typeface="微软雅黑" panose="020B0503020204020204" pitchFamily="34" charset="-122"/>
            <a:ea typeface="微软雅黑" panose="020B0503020204020204" pitchFamily="34" charset="-122"/>
          </a:endParaRPr>
        </a:p>
      </dsp:txBody>
      <dsp:txXfrm>
        <a:off x="1869095" y="1763228"/>
        <a:ext cx="526018" cy="526018"/>
      </dsp:txXfrm>
    </dsp:sp>
    <dsp:sp modelId="{4B8ABBE8-E9C9-4F6B-9525-8C9A18414CDE}">
      <dsp:nvSpPr>
        <dsp:cNvPr id="0" name=""/>
        <dsp:cNvSpPr/>
      </dsp:nvSpPr>
      <dsp:spPr>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政务</a:t>
          </a:r>
          <a:endParaRPr lang="zh-CN" altLang="en-US" sz="1600" b="1" kern="1200" dirty="0">
            <a:latin typeface="微软雅黑" panose="020B0503020204020204" pitchFamily="34" charset="-122"/>
            <a:ea typeface="微软雅黑" panose="020B0503020204020204" pitchFamily="34" charset="-122"/>
          </a:endParaRP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欺诈</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网瘾</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en-US" altLang="zh-CN" sz="1600" b="1" kern="1200" smtClean="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1969 – 1990</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从单个网络 </a:t>
          </a:r>
          <a:r>
            <a:rPr lang="en-US" altLang="en-US" sz="1800" b="1" kern="1200" dirty="0" smtClean="0">
              <a:latin typeface="微软雅黑" panose="020B0503020204020204" pitchFamily="34" charset="-122"/>
              <a:ea typeface="微软雅黑" panose="020B0503020204020204" pitchFamily="34" charset="-122"/>
            </a:rPr>
            <a:t>ARPANET </a:t>
          </a:r>
          <a:r>
            <a:rPr lang="zh-CN" altLang="en-US" sz="1800" b="1" kern="1200" dirty="0" smtClean="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1985 – 1993</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1993 –</a:t>
          </a:r>
          <a:r>
            <a:rPr lang="en-US" altLang="zh-CN" sz="1800" b="1" kern="1200" dirty="0" smtClean="0">
              <a:solidFill>
                <a:srgbClr val="CC00CC"/>
              </a:solidFill>
              <a:latin typeface="微软雅黑" panose="020B0503020204020204" pitchFamily="34" charset="-122"/>
              <a:ea typeface="微软雅黑" panose="020B0503020204020204" pitchFamily="34" charset="-122"/>
            </a:rPr>
            <a:t> </a:t>
          </a:r>
          <a:r>
            <a:rPr lang="zh-CN" altLang="en-US" sz="1800" b="1" kern="1200" dirty="0" smtClean="0">
              <a:solidFill>
                <a:srgbClr val="CC00CC"/>
              </a:solidFill>
              <a:latin typeface="微软雅黑" panose="020B0503020204020204" pitchFamily="34" charset="-122"/>
              <a:ea typeface="微软雅黑" panose="020B0503020204020204" pitchFamily="34" charset="-122"/>
            </a:rPr>
            <a:t>现在</a:t>
          </a:r>
          <a:endParaRPr lang="en-US" altLang="zh-CN" sz="1800" b="1" kern="1200" dirty="0" smtClean="0">
            <a:solidFill>
              <a:srgbClr val="CC00CC"/>
            </a:solidFill>
            <a:latin typeface="微软雅黑" panose="020B0503020204020204" pitchFamily="34" charset="-122"/>
            <a:ea typeface="微软雅黑" panose="020B0503020204020204" pitchFamily="34" charset="-122"/>
          </a:endParaRPr>
        </a:p>
        <a:p>
          <a:pPr lvl="0" algn="l" defTabSz="800100">
            <a:lnSpc>
              <a:spcPts val="2800"/>
            </a:lnSpc>
            <a:spcBef>
              <a:spcPct val="0"/>
            </a:spcBef>
            <a:spcAft>
              <a:spcPts val="0"/>
            </a:spcAft>
          </a:pPr>
          <a:r>
            <a:rPr lang="zh-CN" altLang="zh-CN" sz="1800" b="1" kern="1200" dirty="0" smtClean="0">
              <a:latin typeface="微软雅黑" panose="020B0503020204020204" pitchFamily="34" charset="-122"/>
              <a:ea typeface="微软雅黑" panose="020B0503020204020204" pitchFamily="34" charset="-122"/>
            </a:rPr>
            <a:t>全球范围的多层次</a:t>
          </a:r>
          <a:r>
            <a:rPr lang="en-US" altLang="zh-CN" sz="1800" b="1" kern="1200" dirty="0" smtClean="0">
              <a:latin typeface="微软雅黑" panose="020B0503020204020204" pitchFamily="34" charset="-122"/>
              <a:ea typeface="微软雅黑" panose="020B0503020204020204" pitchFamily="34" charset="-122"/>
            </a:rPr>
            <a:t> ISP </a:t>
          </a:r>
          <a:r>
            <a:rPr lang="zh-CN" altLang="zh-CN" sz="1800" b="1" kern="1200" dirty="0" smtClean="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客户</a:t>
          </a:r>
          <a:r>
            <a:rPr lang="en-US" altLang="zh-CN" sz="1800" b="1"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服务器方式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Client / Server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C/S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对等方式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Peer to Peer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P2P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重要性能指标</a:t>
          </a:r>
          <a:endParaRPr lang="zh-CN" altLang="en-US" sz="1600" b="1" kern="1200" dirty="0">
            <a:latin typeface="微软雅黑" panose="020B0503020204020204" pitchFamily="34" charset="-122"/>
            <a:ea typeface="微软雅黑" panose="020B0503020204020204" pitchFamily="34" charset="-122"/>
          </a:endParaRP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速率</a:t>
          </a:r>
          <a:endParaRPr lang="zh-CN" altLang="en-US" sz="1600" b="1" kern="1200" dirty="0">
            <a:latin typeface="微软雅黑" panose="020B0503020204020204" pitchFamily="34" charset="-122"/>
            <a:ea typeface="微软雅黑" panose="020B0503020204020204" pitchFamily="34" charset="-122"/>
          </a:endParaRP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80000"/>
            </a:lnSpc>
            <a:spcBef>
              <a:spcPct val="0"/>
            </a:spcBef>
            <a:spcAft>
              <a:spcPts val="0"/>
            </a:spcAft>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itchFamily="34" charset="-122"/>
              <a:ea typeface="微软雅黑" pitchFamily="34" charset="-122"/>
            </a:rPr>
            <a:t>带宽</a:t>
          </a:r>
          <a:endParaRPr lang="zh-CN" altLang="en-US" sz="1600" b="1" kern="1200" dirty="0">
            <a:latin typeface="微软雅黑" panose="020B0503020204020204" pitchFamily="34" charset="-122"/>
            <a:ea typeface="微软雅黑" panose="020B0503020204020204" pitchFamily="34" charset="-122"/>
          </a:endParaRP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吞吐率</a:t>
          </a:r>
          <a:endParaRPr lang="zh-CN" altLang="en-US" sz="1400" b="1" kern="1200" dirty="0">
            <a:latin typeface="微软雅黑" panose="020B0503020204020204" pitchFamily="34" charset="-122"/>
            <a:ea typeface="微软雅黑" panose="020B0503020204020204" pitchFamily="34" charset="-122"/>
          </a:endParaRP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时延</a:t>
          </a:r>
          <a:endParaRPr lang="zh-CN" altLang="en-US" sz="1600" b="1" kern="1200" dirty="0">
            <a:latin typeface="微软雅黑" panose="020B0503020204020204" pitchFamily="34" charset="-122"/>
            <a:ea typeface="微软雅黑" panose="020B0503020204020204" pitchFamily="34" charset="-122"/>
          </a:endParaRP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时延带宽积</a:t>
          </a:r>
          <a:endParaRPr lang="zh-CN" altLang="en-US" sz="1400" b="1" kern="1200" dirty="0">
            <a:latin typeface="微软雅黑" panose="020B0503020204020204" pitchFamily="34" charset="-122"/>
            <a:ea typeface="微软雅黑" panose="020B0503020204020204" pitchFamily="34" charset="-122"/>
          </a:endParaRP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往返</a:t>
          </a:r>
          <a:endParaRPr lang="en-US" altLang="zh-CN" sz="1400" b="1" kern="1200" dirty="0" smtClean="0">
            <a:latin typeface="微软雅黑" panose="020B0503020204020204" pitchFamily="34" charset="-122"/>
            <a:ea typeface="微软雅黑" panose="020B0503020204020204" pitchFamily="34" charset="-122"/>
          </a:endParaRPr>
        </a:p>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时间</a:t>
          </a:r>
          <a:endParaRPr lang="zh-CN" altLang="en-US" sz="1400" b="1" kern="1200" dirty="0">
            <a:latin typeface="微软雅黑" panose="020B0503020204020204" pitchFamily="34" charset="-122"/>
            <a:ea typeface="微软雅黑" panose="020B0503020204020204" pitchFamily="34" charset="-122"/>
          </a:endParaRP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利用率</a:t>
          </a:r>
          <a:endParaRPr lang="zh-CN" altLang="en-US" sz="1400" b="1" kern="1200" dirty="0">
            <a:latin typeface="微软雅黑" panose="020B0503020204020204" pitchFamily="34" charset="-122"/>
            <a:ea typeface="微软雅黑" panose="020B0503020204020204" pitchFamily="34" charset="-122"/>
          </a:endParaRP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78914" y="-2631000"/>
          <a:ext cx="934555"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某个信号具有的</a:t>
          </a:r>
          <a:r>
            <a:rPr lang="zh-CN" altLang="en-US" sz="1600" b="1" kern="1200"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单位是</a:t>
          </a:r>
          <a:r>
            <a:rPr lang="zh-CN" altLang="en-US" sz="1600" b="1" kern="1200" dirty="0" smtClean="0">
              <a:solidFill>
                <a:srgbClr val="0000FF"/>
              </a:solidFill>
              <a:latin typeface="微软雅黑" panose="020B0503020204020204" pitchFamily="34" charset="-122"/>
              <a:ea typeface="微软雅黑" panose="020B0503020204020204" pitchFamily="34" charset="-122"/>
            </a:rPr>
            <a:t>赫</a:t>
          </a:r>
          <a:r>
            <a:rPr lang="zh-CN" altLang="en-US" sz="1600" b="1" kern="1200" dirty="0" smtClean="0">
              <a:latin typeface="微软雅黑" panose="020B0503020204020204" pitchFamily="34" charset="-122"/>
              <a:ea typeface="微软雅黑" panose="020B0503020204020204" pitchFamily="34" charset="-122"/>
            </a:rPr>
            <a:t>（或千赫、兆赫、吉赫等）。</a:t>
          </a:r>
          <a:endParaRPr lang="zh-CN" altLang="en-US" sz="1600" b="1" kern="1200" dirty="0">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某信道允许通过的信号频带范围称为该</a:t>
          </a:r>
          <a:r>
            <a:rPr lang="zh-CN" altLang="en-US" sz="1600" b="1" kern="1200"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smtClean="0">
              <a:latin typeface="微软雅黑" panose="020B0503020204020204" pitchFamily="34" charset="-122"/>
              <a:ea typeface="微软雅黑" panose="020B0503020204020204" pitchFamily="34" charset="-122"/>
            </a:rPr>
            <a:t>（或通频带）。</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62469"/>
        <a:ext cx="6384632" cy="843313"/>
      </dsp:txXfrm>
    </dsp:sp>
    <dsp:sp modelId="{12490A3D-6938-465D-B09D-05FD246C6E9E}">
      <dsp:nvSpPr>
        <dsp:cNvPr id="0" name=""/>
        <dsp:cNvSpPr/>
      </dsp:nvSpPr>
      <dsp:spPr>
        <a:xfrm>
          <a:off x="137354" y="29"/>
          <a:ext cx="1193710" cy="11681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频域</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194380" y="57055"/>
        <a:ext cx="1079658" cy="1054141"/>
      </dsp:txXfrm>
    </dsp:sp>
    <dsp:sp modelId="{4EADB46F-8684-4B72-97FE-D18AEB647819}">
      <dsp:nvSpPr>
        <dsp:cNvPr id="0" name=""/>
        <dsp:cNvSpPr/>
      </dsp:nvSpPr>
      <dsp:spPr>
        <a:xfrm rot="5400000">
          <a:off x="4078914" y="-1438246"/>
          <a:ext cx="934555" cy="643025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单位就是数据率的单位 </a:t>
          </a:r>
          <a:r>
            <a:rPr lang="en-US" altLang="en-US" sz="1600" b="1" kern="1200" dirty="0" smtClean="0">
              <a:latin typeface="微软雅黑" panose="020B0503020204020204" pitchFamily="34" charset="-122"/>
              <a:ea typeface="微软雅黑" panose="020B0503020204020204" pitchFamily="34" charset="-122"/>
            </a:rPr>
            <a:t>bit/s</a:t>
          </a:r>
          <a:r>
            <a:rPr lang="zh-CN" altLang="en-US" sz="1600" b="1" kern="1200" dirty="0" smtClean="0">
              <a:latin typeface="微软雅黑" panose="020B0503020204020204" pitchFamily="34" charset="-122"/>
              <a:ea typeface="微软雅黑" panose="020B0503020204020204" pitchFamily="34" charset="-122"/>
            </a:rPr>
            <a:t>。</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355223"/>
        <a:ext cx="6384632" cy="843313"/>
      </dsp:txXfrm>
    </dsp:sp>
    <dsp:sp modelId="{90C011AE-3F91-416D-B2FD-433B35EC17A6}">
      <dsp:nvSpPr>
        <dsp:cNvPr id="0" name=""/>
        <dsp:cNvSpPr/>
      </dsp:nvSpPr>
      <dsp:spPr>
        <a:xfrm>
          <a:off x="137354" y="1192766"/>
          <a:ext cx="1193710" cy="11681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时域</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a:off x="194380" y="1249792"/>
        <a:ext cx="1079658" cy="1054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29" y="13830"/>
          <a:ext cx="2848570" cy="5184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信道利用率</a:t>
          </a:r>
          <a:endParaRPr lang="zh-CN" altLang="en-US" sz="1800" b="1" kern="1200" dirty="0">
            <a:latin typeface="微软雅黑" panose="020B0503020204020204" pitchFamily="34" charset="-122"/>
            <a:ea typeface="微软雅黑" panose="020B0503020204020204" pitchFamily="34" charset="-122"/>
          </a:endParaRPr>
        </a:p>
      </dsp:txBody>
      <dsp:txXfrm>
        <a:off x="29" y="13830"/>
        <a:ext cx="2848570" cy="518400"/>
      </dsp:txXfrm>
    </dsp:sp>
    <dsp:sp modelId="{DD1A8C17-AB8B-4CDA-9C06-E3F6B80DFAB1}">
      <dsp:nvSpPr>
        <dsp:cNvPr id="0" name=""/>
        <dsp:cNvSpPr/>
      </dsp:nvSpPr>
      <dsp:spPr>
        <a:xfrm>
          <a:off x="29" y="532230"/>
          <a:ext cx="2848570" cy="207522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完全空闲的信道的利用率是零。</a:t>
          </a:r>
          <a:endParaRPr lang="zh-CN" altLang="en-US" sz="1800" b="1" kern="1200" dirty="0">
            <a:latin typeface="微软雅黑" panose="020B0503020204020204" pitchFamily="34" charset="-122"/>
            <a:ea typeface="微软雅黑" panose="020B0503020204020204" pitchFamily="34" charset="-122"/>
          </a:endParaRPr>
        </a:p>
      </dsp:txBody>
      <dsp:txXfrm>
        <a:off x="29" y="532230"/>
        <a:ext cx="2848570" cy="2075220"/>
      </dsp:txXfrm>
    </dsp:sp>
    <dsp:sp modelId="{95E674E6-30C0-4846-A33C-8435093FF952}">
      <dsp:nvSpPr>
        <dsp:cNvPr id="0" name=""/>
        <dsp:cNvSpPr/>
      </dsp:nvSpPr>
      <dsp:spPr>
        <a:xfrm>
          <a:off x="3247399" y="13830"/>
          <a:ext cx="2848570" cy="51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网络利用率</a:t>
          </a:r>
          <a:endParaRPr lang="zh-CN" altLang="en-US" sz="1800" b="1" kern="1200" dirty="0">
            <a:latin typeface="微软雅黑" panose="020B0503020204020204" pitchFamily="34" charset="-122"/>
            <a:ea typeface="微软雅黑" panose="020B0503020204020204" pitchFamily="34" charset="-122"/>
          </a:endParaRPr>
        </a:p>
      </dsp:txBody>
      <dsp:txXfrm>
        <a:off x="3247399" y="13830"/>
        <a:ext cx="2848570" cy="518400"/>
      </dsp:txXfrm>
    </dsp:sp>
    <dsp:sp modelId="{D5B1C811-7FFB-4E90-B609-AF3320FECF06}">
      <dsp:nvSpPr>
        <dsp:cNvPr id="0" name=""/>
        <dsp:cNvSpPr/>
      </dsp:nvSpPr>
      <dsp:spPr>
        <a:xfrm>
          <a:off x="3247399" y="532230"/>
          <a:ext cx="2848570" cy="207522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全网络的信道利用率的加权平均值。</a:t>
          </a:r>
          <a:endParaRPr lang="zh-CN" altLang="en-US" sz="1800" b="1" kern="1200" dirty="0">
            <a:latin typeface="微软雅黑" panose="020B0503020204020204" pitchFamily="34" charset="-122"/>
            <a:ea typeface="微软雅黑" panose="020B0503020204020204" pitchFamily="34" charset="-122"/>
          </a:endParaRPr>
        </a:p>
      </dsp:txBody>
      <dsp:txXfrm>
        <a:off x="3247399" y="532230"/>
        <a:ext cx="2848570" cy="20752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2022/8/27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41</a:t>
            </a:fld>
            <a:endParaRPr lang="zh-CN" altLang="en-US"/>
          </a:p>
        </p:txBody>
      </p:sp>
    </p:spTree>
    <p:extLst>
      <p:ext uri="{BB962C8B-B14F-4D97-AF65-F5344CB8AC3E}">
        <p14:creationId xmlns:p14="http://schemas.microsoft.com/office/powerpoint/2010/main" val="414461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42</a:t>
            </a:fld>
            <a:endParaRPr lang="zh-CN" altLang="en-US"/>
          </a:p>
        </p:txBody>
      </p:sp>
    </p:spTree>
    <p:extLst>
      <p:ext uri="{BB962C8B-B14F-4D97-AF65-F5344CB8AC3E}">
        <p14:creationId xmlns:p14="http://schemas.microsoft.com/office/powerpoint/2010/main" val="57600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43</a:t>
            </a:fld>
            <a:endParaRPr lang="zh-CN" altLang="en-US"/>
          </a:p>
        </p:txBody>
      </p:sp>
    </p:spTree>
    <p:extLst>
      <p:ext uri="{BB962C8B-B14F-4D97-AF65-F5344CB8AC3E}">
        <p14:creationId xmlns:p14="http://schemas.microsoft.com/office/powerpoint/2010/main" val="3443751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45</a:t>
            </a:fld>
            <a:endParaRPr lang="zh-CN" altLang="en-US"/>
          </a:p>
        </p:txBody>
      </p:sp>
    </p:spTree>
    <p:extLst>
      <p:ext uri="{BB962C8B-B14F-4D97-AF65-F5344CB8AC3E}">
        <p14:creationId xmlns:p14="http://schemas.microsoft.com/office/powerpoint/2010/main" val="107232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Tree>
    <p:extLst>
      <p:ext uri="{BB962C8B-B14F-4D97-AF65-F5344CB8AC3E}">
        <p14:creationId xmlns:p14="http://schemas.microsoft.com/office/powerpoint/2010/main" val="3395758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49</a:t>
            </a:fld>
            <a:endParaRPr lang="zh-CN" altLang="en-US"/>
          </a:p>
        </p:txBody>
      </p:sp>
    </p:spTree>
    <p:extLst>
      <p:ext uri="{BB962C8B-B14F-4D97-AF65-F5344CB8AC3E}">
        <p14:creationId xmlns:p14="http://schemas.microsoft.com/office/powerpoint/2010/main" val="148878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64</a:t>
            </a:fld>
            <a:endParaRPr lang="zh-CN" altLang="en-US"/>
          </a:p>
        </p:txBody>
      </p:sp>
    </p:spTree>
    <p:extLst>
      <p:ext uri="{BB962C8B-B14F-4D97-AF65-F5344CB8AC3E}">
        <p14:creationId xmlns:p14="http://schemas.microsoft.com/office/powerpoint/2010/main" val="1463152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73</a:t>
            </a:fld>
            <a:endParaRPr lang="zh-CN" altLang="en-US"/>
          </a:p>
        </p:txBody>
      </p:sp>
    </p:spTree>
    <p:extLst>
      <p:ext uri="{BB962C8B-B14F-4D97-AF65-F5344CB8AC3E}">
        <p14:creationId xmlns:p14="http://schemas.microsoft.com/office/powerpoint/2010/main" val="421645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77</a:t>
            </a:fld>
            <a:endParaRPr lang="zh-CN" altLang="en-US"/>
          </a:p>
        </p:txBody>
      </p:sp>
    </p:spTree>
    <p:extLst>
      <p:ext uri="{BB962C8B-B14F-4D97-AF65-F5344CB8AC3E}">
        <p14:creationId xmlns:p14="http://schemas.microsoft.com/office/powerpoint/2010/main" val="23834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84</a:t>
            </a:fld>
            <a:endParaRPr lang="zh-CN" altLang="en-US"/>
          </a:p>
        </p:txBody>
      </p:sp>
    </p:spTree>
    <p:extLst>
      <p:ext uri="{BB962C8B-B14F-4D97-AF65-F5344CB8AC3E}">
        <p14:creationId xmlns:p14="http://schemas.microsoft.com/office/powerpoint/2010/main" val="213063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a:t>
            </a:fld>
            <a:endParaRPr lang="zh-CN" altLang="en-US"/>
          </a:p>
        </p:txBody>
      </p:sp>
    </p:spTree>
    <p:extLst>
      <p:ext uri="{BB962C8B-B14F-4D97-AF65-F5344CB8AC3E}">
        <p14:creationId xmlns:p14="http://schemas.microsoft.com/office/powerpoint/2010/main" val="1692855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85</a:t>
            </a:fld>
            <a:endParaRPr lang="zh-CN" altLang="en-US"/>
          </a:p>
        </p:txBody>
      </p:sp>
    </p:spTree>
    <p:extLst>
      <p:ext uri="{BB962C8B-B14F-4D97-AF65-F5344CB8AC3E}">
        <p14:creationId xmlns:p14="http://schemas.microsoft.com/office/powerpoint/2010/main" val="195779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90</a:t>
            </a:fld>
            <a:endParaRPr lang="zh-CN" altLang="en-US"/>
          </a:p>
        </p:txBody>
      </p:sp>
    </p:spTree>
    <p:extLst>
      <p:ext uri="{BB962C8B-B14F-4D97-AF65-F5344CB8AC3E}">
        <p14:creationId xmlns:p14="http://schemas.microsoft.com/office/powerpoint/2010/main" val="2672136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103</a:t>
            </a:fld>
            <a:endParaRPr lang="zh-CN" altLang="en-US"/>
          </a:p>
        </p:txBody>
      </p:sp>
    </p:spTree>
    <p:extLst>
      <p:ext uri="{BB962C8B-B14F-4D97-AF65-F5344CB8AC3E}">
        <p14:creationId xmlns:p14="http://schemas.microsoft.com/office/powerpoint/2010/main" val="2932597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108</a:t>
            </a:fld>
            <a:endParaRPr lang="zh-CN" altLang="en-US"/>
          </a:p>
        </p:txBody>
      </p:sp>
    </p:spTree>
    <p:extLst>
      <p:ext uri="{BB962C8B-B14F-4D97-AF65-F5344CB8AC3E}">
        <p14:creationId xmlns:p14="http://schemas.microsoft.com/office/powerpoint/2010/main" val="21009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112</a:t>
            </a:fld>
            <a:endParaRPr lang="zh-CN" altLang="en-US"/>
          </a:p>
        </p:txBody>
      </p:sp>
    </p:spTree>
    <p:extLst>
      <p:ext uri="{BB962C8B-B14F-4D97-AF65-F5344CB8AC3E}">
        <p14:creationId xmlns:p14="http://schemas.microsoft.com/office/powerpoint/2010/main" val="1689515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113</a:t>
            </a:fld>
            <a:endParaRPr lang="zh-CN" altLang="en-US"/>
          </a:p>
        </p:txBody>
      </p:sp>
    </p:spTree>
    <p:extLst>
      <p:ext uri="{BB962C8B-B14F-4D97-AF65-F5344CB8AC3E}">
        <p14:creationId xmlns:p14="http://schemas.microsoft.com/office/powerpoint/2010/main" val="333098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114</a:t>
            </a:fld>
            <a:endParaRPr lang="zh-CN" altLang="en-US"/>
          </a:p>
        </p:txBody>
      </p:sp>
    </p:spTree>
    <p:extLst>
      <p:ext uri="{BB962C8B-B14F-4D97-AF65-F5344CB8AC3E}">
        <p14:creationId xmlns:p14="http://schemas.microsoft.com/office/powerpoint/2010/main" val="2183576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Tree>
    <p:extLst>
      <p:ext uri="{BB962C8B-B14F-4D97-AF65-F5344CB8AC3E}">
        <p14:creationId xmlns:p14="http://schemas.microsoft.com/office/powerpoint/2010/main" val="177067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116</a:t>
            </a:fld>
            <a:endParaRPr lang="zh-CN" altLang="en-US"/>
          </a:p>
        </p:txBody>
      </p:sp>
    </p:spTree>
    <p:extLst>
      <p:ext uri="{BB962C8B-B14F-4D97-AF65-F5344CB8AC3E}">
        <p14:creationId xmlns:p14="http://schemas.microsoft.com/office/powerpoint/2010/main" val="172738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117</a:t>
            </a:fld>
            <a:endParaRPr lang="zh-CN" altLang="en-US"/>
          </a:p>
        </p:txBody>
      </p:sp>
    </p:spTree>
    <p:extLst>
      <p:ext uri="{BB962C8B-B14F-4D97-AF65-F5344CB8AC3E}">
        <p14:creationId xmlns:p14="http://schemas.microsoft.com/office/powerpoint/2010/main" val="42192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a:t>
            </a:fld>
            <a:endParaRPr lang="zh-CN" altLang="en-US"/>
          </a:p>
        </p:txBody>
      </p:sp>
    </p:spTree>
    <p:extLst>
      <p:ext uri="{BB962C8B-B14F-4D97-AF65-F5344CB8AC3E}">
        <p14:creationId xmlns:p14="http://schemas.microsoft.com/office/powerpoint/2010/main" val="707148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118</a:t>
            </a:fld>
            <a:endParaRPr lang="zh-CN" altLang="en-US"/>
          </a:p>
        </p:txBody>
      </p:sp>
    </p:spTree>
    <p:extLst>
      <p:ext uri="{BB962C8B-B14F-4D97-AF65-F5344CB8AC3E}">
        <p14:creationId xmlns:p14="http://schemas.microsoft.com/office/powerpoint/2010/main" val="111609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119</a:t>
            </a:fld>
            <a:endParaRPr lang="zh-CN" altLang="en-US"/>
          </a:p>
        </p:txBody>
      </p:sp>
    </p:spTree>
    <p:extLst>
      <p:ext uri="{BB962C8B-B14F-4D97-AF65-F5344CB8AC3E}">
        <p14:creationId xmlns:p14="http://schemas.microsoft.com/office/powerpoint/2010/main" val="4182519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133</a:t>
            </a:fld>
            <a:endParaRPr lang="zh-CN" altLang="en-US"/>
          </a:p>
        </p:txBody>
      </p:sp>
    </p:spTree>
    <p:extLst>
      <p:ext uri="{BB962C8B-B14F-4D97-AF65-F5344CB8AC3E}">
        <p14:creationId xmlns:p14="http://schemas.microsoft.com/office/powerpoint/2010/main" val="417385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134</a:t>
            </a:fld>
            <a:endParaRPr lang="zh-CN" altLang="en-US"/>
          </a:p>
        </p:txBody>
      </p:sp>
    </p:spTree>
    <p:extLst>
      <p:ext uri="{BB962C8B-B14F-4D97-AF65-F5344CB8AC3E}">
        <p14:creationId xmlns:p14="http://schemas.microsoft.com/office/powerpoint/2010/main" val="360050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135</a:t>
            </a:fld>
            <a:endParaRPr lang="zh-CN" altLang="en-US"/>
          </a:p>
        </p:txBody>
      </p:sp>
    </p:spTree>
    <p:extLst>
      <p:ext uri="{BB962C8B-B14F-4D97-AF65-F5344CB8AC3E}">
        <p14:creationId xmlns:p14="http://schemas.microsoft.com/office/powerpoint/2010/main" val="3219897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136</a:t>
            </a:fld>
            <a:endParaRPr lang="zh-CN" altLang="en-US"/>
          </a:p>
        </p:txBody>
      </p:sp>
    </p:spTree>
    <p:extLst>
      <p:ext uri="{BB962C8B-B14F-4D97-AF65-F5344CB8AC3E}">
        <p14:creationId xmlns:p14="http://schemas.microsoft.com/office/powerpoint/2010/main" val="3565867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137</a:t>
            </a:fld>
            <a:endParaRPr lang="zh-CN" altLang="en-US"/>
          </a:p>
        </p:txBody>
      </p:sp>
    </p:spTree>
    <p:extLst>
      <p:ext uri="{BB962C8B-B14F-4D97-AF65-F5344CB8AC3E}">
        <p14:creationId xmlns:p14="http://schemas.microsoft.com/office/powerpoint/2010/main" val="1997738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138</a:t>
            </a:fld>
            <a:endParaRPr lang="zh-CN" altLang="en-US"/>
          </a:p>
        </p:txBody>
      </p:sp>
    </p:spTree>
    <p:extLst>
      <p:ext uri="{BB962C8B-B14F-4D97-AF65-F5344CB8AC3E}">
        <p14:creationId xmlns:p14="http://schemas.microsoft.com/office/powerpoint/2010/main" val="1030350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139</a:t>
            </a:fld>
            <a:endParaRPr lang="zh-CN" altLang="en-US"/>
          </a:p>
        </p:txBody>
      </p:sp>
    </p:spTree>
    <p:extLst>
      <p:ext uri="{BB962C8B-B14F-4D97-AF65-F5344CB8AC3E}">
        <p14:creationId xmlns:p14="http://schemas.microsoft.com/office/powerpoint/2010/main" val="848113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140</a:t>
            </a:fld>
            <a:endParaRPr lang="zh-CN" altLang="en-US"/>
          </a:p>
        </p:txBody>
      </p:sp>
    </p:spTree>
    <p:extLst>
      <p:ext uri="{BB962C8B-B14F-4D97-AF65-F5344CB8AC3E}">
        <p14:creationId xmlns:p14="http://schemas.microsoft.com/office/powerpoint/2010/main" val="76154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a:t>
            </a:fld>
            <a:endParaRPr lang="zh-CN" altLang="en-US"/>
          </a:p>
        </p:txBody>
      </p:sp>
    </p:spTree>
    <p:extLst>
      <p:ext uri="{BB962C8B-B14F-4D97-AF65-F5344CB8AC3E}">
        <p14:creationId xmlns:p14="http://schemas.microsoft.com/office/powerpoint/2010/main" val="3939643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147</a:t>
            </a:fld>
            <a:endParaRPr lang="zh-CN" altLang="en-US"/>
          </a:p>
        </p:txBody>
      </p:sp>
    </p:spTree>
    <p:extLst>
      <p:ext uri="{BB962C8B-B14F-4D97-AF65-F5344CB8AC3E}">
        <p14:creationId xmlns:p14="http://schemas.microsoft.com/office/powerpoint/2010/main" val="34139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22</a:t>
            </a:fld>
            <a:endParaRPr lang="zh-CN" altLang="en-US"/>
          </a:p>
        </p:txBody>
      </p:sp>
    </p:spTree>
    <p:extLst>
      <p:ext uri="{BB962C8B-B14F-4D97-AF65-F5344CB8AC3E}">
        <p14:creationId xmlns:p14="http://schemas.microsoft.com/office/powerpoint/2010/main" val="304032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23</a:t>
            </a:fld>
            <a:endParaRPr lang="zh-CN" altLang="en-US"/>
          </a:p>
        </p:txBody>
      </p:sp>
    </p:spTree>
    <p:extLst>
      <p:ext uri="{BB962C8B-B14F-4D97-AF65-F5344CB8AC3E}">
        <p14:creationId xmlns:p14="http://schemas.microsoft.com/office/powerpoint/2010/main" val="189480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26</a:t>
            </a:fld>
            <a:endParaRPr lang="zh-CN" altLang="en-US"/>
          </a:p>
        </p:txBody>
      </p:sp>
    </p:spTree>
    <p:extLst>
      <p:ext uri="{BB962C8B-B14F-4D97-AF65-F5344CB8AC3E}">
        <p14:creationId xmlns:p14="http://schemas.microsoft.com/office/powerpoint/2010/main" val="1688177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38</a:t>
            </a:fld>
            <a:endParaRPr lang="zh-CN" altLang="en-US"/>
          </a:p>
        </p:txBody>
      </p:sp>
    </p:spTree>
    <p:extLst>
      <p:ext uri="{BB962C8B-B14F-4D97-AF65-F5344CB8AC3E}">
        <p14:creationId xmlns:p14="http://schemas.microsoft.com/office/powerpoint/2010/main" val="153156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39</a:t>
            </a:fld>
            <a:endParaRPr lang="zh-CN" altLang="en-US"/>
          </a:p>
        </p:txBody>
      </p:sp>
    </p:spTree>
    <p:extLst>
      <p:ext uri="{BB962C8B-B14F-4D97-AF65-F5344CB8AC3E}">
        <p14:creationId xmlns:p14="http://schemas.microsoft.com/office/powerpoint/2010/main" val="232487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2022/8/27</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2022/8/27</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2022/8/27</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2022/8/27</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2022/8/27</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2022/8/27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2022/8/27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6082" name="Group 2"/>
          <p:cNvGrpSpPr>
            <a:grpSpLocks/>
          </p:cNvGrpSpPr>
          <p:nvPr/>
        </p:nvGrpSpPr>
        <p:grpSpPr bwMode="auto">
          <a:xfrm>
            <a:off x="1" y="1828800"/>
            <a:ext cx="9009063" cy="789385"/>
            <a:chOff x="0" y="1536"/>
            <a:chExt cx="5675" cy="663"/>
          </a:xfrm>
        </p:grpSpPr>
        <p:grpSp>
          <p:nvGrpSpPr>
            <p:cNvPr id="46083" name="Group 3"/>
            <p:cNvGrpSpPr>
              <a:grpSpLocks/>
            </p:cNvGrpSpPr>
            <p:nvPr/>
          </p:nvGrpSpPr>
          <p:grpSpPr bwMode="auto">
            <a:xfrm>
              <a:off x="183" y="1604"/>
              <a:ext cx="448" cy="299"/>
              <a:chOff x="720" y="336"/>
              <a:chExt cx="624" cy="432"/>
            </a:xfrm>
          </p:grpSpPr>
          <p:sp>
            <p:nvSpPr>
              <p:cNvPr id="46084"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086" name="Group 6"/>
            <p:cNvGrpSpPr>
              <a:grpSpLocks/>
            </p:cNvGrpSpPr>
            <p:nvPr/>
          </p:nvGrpSpPr>
          <p:grpSpPr bwMode="auto">
            <a:xfrm>
              <a:off x="261" y="1870"/>
              <a:ext cx="465" cy="299"/>
              <a:chOff x="912" y="2640"/>
              <a:chExt cx="672" cy="432"/>
            </a:xfrm>
          </p:grpSpPr>
          <p:sp>
            <p:nvSpPr>
              <p:cNvPr id="46087"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08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0"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092" name="Rectangle 12"/>
          <p:cNvSpPr>
            <a:spLocks noGrp="1" noChangeArrowheads="1"/>
          </p:cNvSpPr>
          <p:nvPr>
            <p:ph type="ctrTitle"/>
          </p:nvPr>
        </p:nvSpPr>
        <p:spPr>
          <a:xfrm>
            <a:off x="990600" y="1257300"/>
            <a:ext cx="7772400" cy="1096566"/>
          </a:xfrm>
        </p:spPr>
        <p:txBody>
          <a:bodyPr/>
          <a:lstStyle>
            <a:lvl1pPr>
              <a:defRPr/>
            </a:lvl1pPr>
          </a:lstStyle>
          <a:p>
            <a:pPr lvl="0"/>
            <a:r>
              <a:rPr lang="zh-CN" altLang="en-US" noProof="0" smtClean="0"/>
              <a:t>单击此处编辑母版标题样式</a:t>
            </a:r>
          </a:p>
        </p:txBody>
      </p:sp>
      <p:sp>
        <p:nvSpPr>
          <p:cNvPr id="46093" name="Rectangle 13"/>
          <p:cNvSpPr>
            <a:spLocks noGrp="1" noChangeArrowheads="1"/>
          </p:cNvSpPr>
          <p:nvPr>
            <p:ph type="subTitle" idx="1"/>
          </p:nvPr>
        </p:nvSpPr>
        <p:spPr>
          <a:xfrm>
            <a:off x="1371600" y="2914650"/>
            <a:ext cx="6400800" cy="131445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6094" name="Rectangle 14"/>
          <p:cNvSpPr>
            <a:spLocks noGrp="1" noChangeArrowheads="1"/>
          </p:cNvSpPr>
          <p:nvPr>
            <p:ph type="dt" sz="half" idx="2"/>
          </p:nvPr>
        </p:nvSpPr>
        <p:spPr>
          <a:xfrm>
            <a:off x="990600" y="4686300"/>
            <a:ext cx="1905000" cy="342900"/>
          </a:xfrm>
        </p:spPr>
        <p:txBody>
          <a:bodyPr/>
          <a:lstStyle>
            <a:lvl1pPr>
              <a:defRPr>
                <a:solidFill>
                  <a:schemeClr val="bg2"/>
                </a:solidFill>
              </a:defRPr>
            </a:lvl1pPr>
          </a:lstStyle>
          <a:p>
            <a:endParaRPr lang="en-US" altLang="zh-CN"/>
          </a:p>
        </p:txBody>
      </p:sp>
      <p:sp>
        <p:nvSpPr>
          <p:cNvPr id="46095" name="Rectangle 15"/>
          <p:cNvSpPr>
            <a:spLocks noGrp="1" noChangeArrowheads="1"/>
          </p:cNvSpPr>
          <p:nvPr>
            <p:ph type="ftr" sz="quarter" idx="3"/>
          </p:nvPr>
        </p:nvSpPr>
        <p:spPr>
          <a:xfrm>
            <a:off x="3429000" y="4686300"/>
            <a:ext cx="2895600" cy="342900"/>
          </a:xfrm>
        </p:spPr>
        <p:txBody>
          <a:bodyPr/>
          <a:lstStyle>
            <a:lvl1pPr>
              <a:defRPr>
                <a:solidFill>
                  <a:schemeClr val="bg2"/>
                </a:solidFill>
              </a:defRPr>
            </a:lvl1pPr>
          </a:lstStyle>
          <a:p>
            <a:endParaRPr lang="en-US" altLang="zh-CN"/>
          </a:p>
        </p:txBody>
      </p:sp>
      <p:sp>
        <p:nvSpPr>
          <p:cNvPr id="46096" name="Rectangle 16"/>
          <p:cNvSpPr>
            <a:spLocks noGrp="1" noChangeArrowheads="1"/>
          </p:cNvSpPr>
          <p:nvPr>
            <p:ph type="sldNum" sz="quarter" idx="4"/>
          </p:nvPr>
        </p:nvSpPr>
        <p:spPr>
          <a:xfrm>
            <a:off x="6858000" y="4686300"/>
            <a:ext cx="1905000" cy="342900"/>
          </a:xfrm>
        </p:spPr>
        <p:txBody>
          <a:bodyPr/>
          <a:lstStyle>
            <a:lvl1pPr>
              <a:defRPr>
                <a:solidFill>
                  <a:schemeClr val="bg2"/>
                </a:solidFill>
              </a:defRPr>
            </a:lvl1pPr>
          </a:lstStyle>
          <a:p>
            <a:fld id="{A1E855CA-AB22-4647-A697-FC1B2DD08F0E}" type="slidenum">
              <a:rPr lang="en-US" altLang="zh-CN"/>
              <a:pPr/>
              <a:t>‹#›</a:t>
            </a:fld>
            <a:endParaRPr lang="en-US" altLang="zh-CN"/>
          </a:p>
        </p:txBody>
      </p:sp>
    </p:spTree>
    <p:extLst>
      <p:ext uri="{BB962C8B-B14F-4D97-AF65-F5344CB8AC3E}">
        <p14:creationId xmlns:p14="http://schemas.microsoft.com/office/powerpoint/2010/main" val="2513218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429E1DD-4916-48E3-9722-578658DFC031}" type="slidenum">
              <a:rPr lang="en-US" altLang="zh-CN"/>
              <a:pPr/>
              <a:t>‹#›</a:t>
            </a:fld>
            <a:endParaRPr lang="en-US" altLang="zh-CN"/>
          </a:p>
        </p:txBody>
      </p:sp>
    </p:spTree>
    <p:extLst>
      <p:ext uri="{BB962C8B-B14F-4D97-AF65-F5344CB8AC3E}">
        <p14:creationId xmlns:p14="http://schemas.microsoft.com/office/powerpoint/2010/main" val="92465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81862355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BEE7B6E-5E80-4A20-84ED-D7627B0749A0}" type="slidenum">
              <a:rPr lang="en-US" altLang="zh-CN"/>
              <a:pPr/>
              <a:t>‹#›</a:t>
            </a:fld>
            <a:endParaRPr lang="en-US" altLang="zh-CN"/>
          </a:p>
        </p:txBody>
      </p:sp>
    </p:spTree>
    <p:extLst>
      <p:ext uri="{BB962C8B-B14F-4D97-AF65-F5344CB8AC3E}">
        <p14:creationId xmlns:p14="http://schemas.microsoft.com/office/powerpoint/2010/main" val="734251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1513285"/>
            <a:ext cx="3810000" cy="30861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1513285"/>
            <a:ext cx="3810000" cy="30861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1B22AFE-7ACB-45C4-B2A0-2818B94C0357}" type="slidenum">
              <a:rPr lang="en-US" altLang="zh-CN"/>
              <a:pPr/>
              <a:t>‹#›</a:t>
            </a:fld>
            <a:endParaRPr lang="en-US" altLang="zh-CN"/>
          </a:p>
        </p:txBody>
      </p:sp>
    </p:spTree>
    <p:extLst>
      <p:ext uri="{BB962C8B-B14F-4D97-AF65-F5344CB8AC3E}">
        <p14:creationId xmlns:p14="http://schemas.microsoft.com/office/powerpoint/2010/main" val="4145739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30239" y="1878806"/>
            <a:ext cx="3868737"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12B05E24-85F6-4244-A993-9FBE833FF652}" type="slidenum">
              <a:rPr lang="en-US" altLang="zh-CN"/>
              <a:pPr/>
              <a:t>‹#›</a:t>
            </a:fld>
            <a:endParaRPr lang="en-US" altLang="zh-CN"/>
          </a:p>
        </p:txBody>
      </p:sp>
    </p:spTree>
    <p:extLst>
      <p:ext uri="{BB962C8B-B14F-4D97-AF65-F5344CB8AC3E}">
        <p14:creationId xmlns:p14="http://schemas.microsoft.com/office/powerpoint/2010/main" val="3494062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51EFF3DD-6CF9-4C5E-AF88-AF5DA6CCE47E}" type="slidenum">
              <a:rPr lang="en-US" altLang="zh-CN"/>
              <a:pPr/>
              <a:t>‹#›</a:t>
            </a:fld>
            <a:endParaRPr lang="en-US" altLang="zh-CN"/>
          </a:p>
        </p:txBody>
      </p:sp>
    </p:spTree>
    <p:extLst>
      <p:ext uri="{BB962C8B-B14F-4D97-AF65-F5344CB8AC3E}">
        <p14:creationId xmlns:p14="http://schemas.microsoft.com/office/powerpoint/2010/main" val="1032918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F4D53582-6E57-447A-B314-FDC49A98279A}" type="slidenum">
              <a:rPr lang="en-US" altLang="zh-CN"/>
              <a:pPr/>
              <a:t>‹#›</a:t>
            </a:fld>
            <a:endParaRPr lang="en-US" altLang="zh-CN"/>
          </a:p>
        </p:txBody>
      </p:sp>
    </p:spTree>
    <p:extLst>
      <p:ext uri="{BB962C8B-B14F-4D97-AF65-F5344CB8AC3E}">
        <p14:creationId xmlns:p14="http://schemas.microsoft.com/office/powerpoint/2010/main" val="3586700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4C19816-6BD4-4FE8-BF44-19696747C947}" type="slidenum">
              <a:rPr lang="en-US" altLang="zh-CN"/>
              <a:pPr/>
              <a:t>‹#›</a:t>
            </a:fld>
            <a:endParaRPr lang="en-US" altLang="zh-CN"/>
          </a:p>
        </p:txBody>
      </p:sp>
    </p:spTree>
    <p:extLst>
      <p:ext uri="{BB962C8B-B14F-4D97-AF65-F5344CB8AC3E}">
        <p14:creationId xmlns:p14="http://schemas.microsoft.com/office/powerpoint/2010/main" val="4141510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1DD9D28-C5B1-4693-8C0B-2FA5C8109AF1}" type="slidenum">
              <a:rPr lang="en-US" altLang="zh-CN"/>
              <a:pPr/>
              <a:t>‹#›</a:t>
            </a:fld>
            <a:endParaRPr lang="en-US" altLang="zh-CN"/>
          </a:p>
        </p:txBody>
      </p:sp>
    </p:spTree>
    <p:extLst>
      <p:ext uri="{BB962C8B-B14F-4D97-AF65-F5344CB8AC3E}">
        <p14:creationId xmlns:p14="http://schemas.microsoft.com/office/powerpoint/2010/main" val="2693050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3369B3A-2976-4396-A384-097EB6ED753F}" type="slidenum">
              <a:rPr lang="en-US" altLang="zh-CN"/>
              <a:pPr/>
              <a:t>‹#›</a:t>
            </a:fld>
            <a:endParaRPr lang="en-US" altLang="zh-CN"/>
          </a:p>
        </p:txBody>
      </p:sp>
    </p:spTree>
    <p:extLst>
      <p:ext uri="{BB962C8B-B14F-4D97-AF65-F5344CB8AC3E}">
        <p14:creationId xmlns:p14="http://schemas.microsoft.com/office/powerpoint/2010/main" val="3857754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160735"/>
            <a:ext cx="1951038" cy="4438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160735"/>
            <a:ext cx="5700712" cy="443865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244D9DF-1E47-4A08-B8EF-4AB9B4D33A9F}" type="slidenum">
              <a:rPr lang="en-US" altLang="zh-CN"/>
              <a:pPr/>
              <a:t>‹#›</a:t>
            </a:fld>
            <a:endParaRPr lang="en-US" altLang="zh-CN"/>
          </a:p>
        </p:txBody>
      </p:sp>
    </p:spTree>
    <p:extLst>
      <p:ext uri="{BB962C8B-B14F-4D97-AF65-F5344CB8AC3E}">
        <p14:creationId xmlns:p14="http://schemas.microsoft.com/office/powerpoint/2010/main" val="179285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203663634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21945708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806576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8257432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2022/8/27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
        <p:nvSpPr>
          <p:cNvPr id="7" name="标题 6"/>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4064827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2022/8/27</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 </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 </a:t>
            </a:r>
            <a:r>
              <a:rPr lang="en-US" altLang="zh-CN" sz="1100" b="1" dirty="0" smtClean="0">
                <a:solidFill>
                  <a:srgbClr val="0070C0"/>
                </a:solidFill>
                <a:latin typeface="微软雅黑" pitchFamily="34" charset="-122"/>
                <a:ea typeface="微软雅黑" pitchFamily="34" charset="-122"/>
              </a:rPr>
              <a:t>8 </a:t>
            </a:r>
            <a:r>
              <a:rPr lang="zh-CN" altLang="en-US" sz="1100" b="1" dirty="0" smtClean="0">
                <a:solidFill>
                  <a:srgbClr val="0070C0"/>
                </a:solidFill>
                <a:latin typeface="微软雅黑" pitchFamily="34" charset="-122"/>
                <a:ea typeface="微软雅黑" pitchFamily="34" charset="-122"/>
              </a:rPr>
              <a:t>版</a:t>
            </a:r>
            <a:r>
              <a:rPr lang="en-US" altLang="zh-CN" sz="1100" b="1" dirty="0">
                <a:solidFill>
                  <a:srgbClr val="0070C0"/>
                </a:solidFill>
                <a:latin typeface="微软雅黑" pitchFamily="34" charset="-122"/>
                <a:ea typeface="微软雅黑" pitchFamily="34" charset="-122"/>
              </a:rPr>
              <a:t>)</a:t>
            </a:r>
            <a:endParaRPr lang="fr-FR" altLang="zh-CN" sz="1100" b="1" dirty="0">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ChangeArrowheads="1"/>
          </p:cNvSpPr>
          <p:nvPr/>
        </p:nvSpPr>
        <p:spPr bwMode="ltGray">
          <a:xfrm>
            <a:off x="417513" y="823913"/>
            <a:ext cx="438150" cy="35599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59" name="Rectangle 3"/>
          <p:cNvSpPr>
            <a:spLocks noChangeArrowheads="1"/>
          </p:cNvSpPr>
          <p:nvPr/>
        </p:nvSpPr>
        <p:spPr bwMode="ltGray">
          <a:xfrm>
            <a:off x="800101" y="823913"/>
            <a:ext cx="328613" cy="355997"/>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0" name="Rectangle 4"/>
          <p:cNvSpPr>
            <a:spLocks noChangeArrowheads="1"/>
          </p:cNvSpPr>
          <p:nvPr/>
        </p:nvSpPr>
        <p:spPr bwMode="ltGray">
          <a:xfrm>
            <a:off x="541339" y="1140619"/>
            <a:ext cx="422275" cy="35599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1" name="Rectangle 5"/>
          <p:cNvSpPr>
            <a:spLocks noChangeArrowheads="1"/>
          </p:cNvSpPr>
          <p:nvPr/>
        </p:nvSpPr>
        <p:spPr bwMode="ltGray">
          <a:xfrm>
            <a:off x="911225" y="1140619"/>
            <a:ext cx="368300" cy="355997"/>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2" name="Rectangle 6"/>
          <p:cNvSpPr>
            <a:spLocks noChangeArrowheads="1"/>
          </p:cNvSpPr>
          <p:nvPr/>
        </p:nvSpPr>
        <p:spPr bwMode="ltGray">
          <a:xfrm>
            <a:off x="127000" y="1085851"/>
            <a:ext cx="560388" cy="31670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3" name="Rectangle 7"/>
          <p:cNvSpPr>
            <a:spLocks noChangeArrowheads="1"/>
          </p:cNvSpPr>
          <p:nvPr/>
        </p:nvSpPr>
        <p:spPr bwMode="gray">
          <a:xfrm>
            <a:off x="762000" y="74295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4" name="Rectangle 8"/>
          <p:cNvSpPr>
            <a:spLocks noChangeArrowheads="1"/>
          </p:cNvSpPr>
          <p:nvPr/>
        </p:nvSpPr>
        <p:spPr bwMode="gray">
          <a:xfrm>
            <a:off x="442914" y="1335881"/>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800"/>
          </a:p>
        </p:txBody>
      </p:sp>
      <p:sp>
        <p:nvSpPr>
          <p:cNvPr id="45065" name="Rectangle 9"/>
          <p:cNvSpPr>
            <a:spLocks noGrp="1" noChangeArrowheads="1"/>
          </p:cNvSpPr>
          <p:nvPr>
            <p:ph type="title"/>
          </p:nvPr>
        </p:nvSpPr>
        <p:spPr bwMode="auto">
          <a:xfrm>
            <a:off x="1150939" y="160735"/>
            <a:ext cx="7793037" cy="1096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5066" name="Rectangle 10"/>
          <p:cNvSpPr>
            <a:spLocks noGrp="1" noChangeArrowheads="1"/>
          </p:cNvSpPr>
          <p:nvPr>
            <p:ph type="body" idx="1"/>
          </p:nvPr>
        </p:nvSpPr>
        <p:spPr bwMode="auto">
          <a:xfrm>
            <a:off x="1182688" y="1513285"/>
            <a:ext cx="77724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5067" name="Rectangle 11"/>
          <p:cNvSpPr>
            <a:spLocks noGrp="1" noChangeArrowheads="1"/>
          </p:cNvSpPr>
          <p:nvPr>
            <p:ph type="dt" sz="half" idx="2"/>
          </p:nvPr>
        </p:nvSpPr>
        <p:spPr bwMode="auto">
          <a:xfrm>
            <a:off x="1162050" y="4682729"/>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50"/>
            </a:lvl1pPr>
          </a:lstStyle>
          <a:p>
            <a:endParaRPr lang="en-US" altLang="zh-CN"/>
          </a:p>
        </p:txBody>
      </p:sp>
      <p:sp>
        <p:nvSpPr>
          <p:cNvPr id="45068" name="Rectangle 12"/>
          <p:cNvSpPr>
            <a:spLocks noGrp="1" noChangeArrowheads="1"/>
          </p:cNvSpPr>
          <p:nvPr>
            <p:ph type="ftr" sz="quarter" idx="3"/>
          </p:nvPr>
        </p:nvSpPr>
        <p:spPr bwMode="auto">
          <a:xfrm>
            <a:off x="3657600" y="4682729"/>
            <a:ext cx="2895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050"/>
            </a:lvl1pPr>
          </a:lstStyle>
          <a:p>
            <a:endParaRPr lang="en-US" altLang="zh-CN"/>
          </a:p>
        </p:txBody>
      </p:sp>
      <p:sp>
        <p:nvSpPr>
          <p:cNvPr id="45069" name="Rectangle 13"/>
          <p:cNvSpPr>
            <a:spLocks noGrp="1" noChangeArrowheads="1"/>
          </p:cNvSpPr>
          <p:nvPr>
            <p:ph type="sldNum" sz="quarter" idx="4"/>
          </p:nvPr>
        </p:nvSpPr>
        <p:spPr bwMode="auto">
          <a:xfrm>
            <a:off x="7042150" y="4682729"/>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050"/>
            </a:lvl1pPr>
          </a:lstStyle>
          <a:p>
            <a:fld id="{7B992CA3-7B6D-446A-9EB2-96F4EE3DC522}" type="slidenum">
              <a:rPr lang="en-US" altLang="zh-CN"/>
              <a:pPr/>
              <a:t>‹#›</a:t>
            </a:fld>
            <a:endParaRPr lang="en-US" altLang="zh-CN"/>
          </a:p>
        </p:txBody>
      </p:sp>
    </p:spTree>
    <p:extLst>
      <p:ext uri="{BB962C8B-B14F-4D97-AF65-F5344CB8AC3E}">
        <p14:creationId xmlns:p14="http://schemas.microsoft.com/office/powerpoint/2010/main" val="42279040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2pPr>
      <a:lvl3pPr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3pPr>
      <a:lvl4pPr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4pPr>
      <a:lvl5pPr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5pPr>
      <a:lvl6pPr marL="342900"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6pPr>
      <a:lvl7pPr marL="685800"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7pPr>
      <a:lvl8pPr marL="1028700"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8pPr>
      <a:lvl9pPr marL="1371600" algn="l" rtl="0" fontAlgn="base">
        <a:spcBef>
          <a:spcPct val="0"/>
        </a:spcBef>
        <a:spcAft>
          <a:spcPct val="0"/>
        </a:spcAft>
        <a:defRPr sz="3300">
          <a:solidFill>
            <a:schemeClr val="tx2"/>
          </a:solidFill>
          <a:latin typeface="Tahoma" panose="020B0604030504040204" pitchFamily="34" charset="0"/>
          <a:ea typeface="宋体" panose="02010600030101010101" pitchFamily="2" charset="-122"/>
        </a:defRPr>
      </a:lvl9pPr>
    </p:titleStyle>
    <p:bodyStyle>
      <a:lvl1pPr marL="257175" indent="-257175"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1pPr>
      <a:lvl2pPr marL="557213" indent="-214313" algn="l" rtl="0" fontAlgn="base">
        <a:spcBef>
          <a:spcPct val="20000"/>
        </a:spcBef>
        <a:spcAft>
          <a:spcPct val="0"/>
        </a:spcAft>
        <a:buClr>
          <a:schemeClr val="hlink"/>
        </a:buClr>
        <a:buSzPct val="55000"/>
        <a:buFont typeface="Wingdings" panose="05000000000000000000" pitchFamily="2" charset="2"/>
        <a:buChar char="n"/>
        <a:defRPr sz="2100" kern="1200">
          <a:solidFill>
            <a:schemeClr val="tx1"/>
          </a:solidFill>
          <a:latin typeface="+mn-lt"/>
          <a:ea typeface="+mn-ea"/>
          <a:cs typeface="+mn-cs"/>
        </a:defRPr>
      </a:lvl2pPr>
      <a:lvl3pPr marL="857250" indent="-171450" algn="l" rtl="0" fontAlgn="base">
        <a:spcBef>
          <a:spcPct val="20000"/>
        </a:spcBef>
        <a:spcAft>
          <a:spcPct val="0"/>
        </a:spcAft>
        <a:buClr>
          <a:schemeClr val="folHlink"/>
        </a:buClr>
        <a:buSzPct val="50000"/>
        <a:buFont typeface="Wingdings" panose="05000000000000000000" pitchFamily="2" charset="2"/>
        <a:buChar char="n"/>
        <a:defRPr sz="1800" kern="1200">
          <a:solidFill>
            <a:schemeClr val="tx1"/>
          </a:solidFill>
          <a:latin typeface="+mn-lt"/>
          <a:ea typeface="+mn-ea"/>
          <a:cs typeface="+mn-cs"/>
        </a:defRPr>
      </a:lvl3pPr>
      <a:lvl4pPr marL="1200150" indent="-171450" algn="l" rtl="0" fontAlgn="base">
        <a:spcBef>
          <a:spcPct val="20000"/>
        </a:spcBef>
        <a:spcAft>
          <a:spcPct val="0"/>
        </a:spcAft>
        <a:buClr>
          <a:schemeClr val="accent2"/>
        </a:buClr>
        <a:buSzPct val="55000"/>
        <a:buFont typeface="Wingdings" panose="05000000000000000000" pitchFamily="2" charset="2"/>
        <a:buChar char="n"/>
        <a:defRPr sz="1500" kern="1200">
          <a:solidFill>
            <a:schemeClr val="tx1"/>
          </a:solidFill>
          <a:latin typeface="+mn-lt"/>
          <a:ea typeface="+mn-ea"/>
          <a:cs typeface="+mn-cs"/>
        </a:defRPr>
      </a:lvl4pPr>
      <a:lvl5pPr marL="1543050" indent="-171450" algn="l" rtl="0" fontAlgn="base">
        <a:spcBef>
          <a:spcPct val="20000"/>
        </a:spcBef>
        <a:spcAft>
          <a:spcPct val="0"/>
        </a:spcAft>
        <a:buClr>
          <a:schemeClr val="accent1"/>
        </a:buClr>
        <a:buSzPct val="50000"/>
        <a:buFont typeface="Wingdings" panose="05000000000000000000" pitchFamily="2" charset="2"/>
        <a:buChar char="n"/>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9.w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9.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oleObject" Target="../embeddings/oleObject2.bin"/><Relationship Id="rId4" Type="http://schemas.openxmlformats.org/officeDocument/2006/relationships/image" Target="../media/image64.w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6.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64.w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64.wm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w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wmf"/><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47.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2.wdp"/><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8.wmf"/><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fr-FR" sz="1600" b="1" dirty="0" smtClean="0">
                <a:solidFill>
                  <a:srgbClr val="00B0F0"/>
                </a:solidFill>
                <a:latin typeface="微软雅黑" pitchFamily="34" charset="-122"/>
                <a:ea typeface="微软雅黑" pitchFamily="34" charset="-122"/>
              </a:rPr>
              <a:t>第 8 版</a:t>
            </a:r>
            <a:r>
              <a:rPr lang="fr-FR" sz="1600" b="1" dirty="0">
                <a:solidFill>
                  <a:srgbClr val="00B0F0"/>
                </a:solidFill>
                <a:latin typeface="微软雅黑" pitchFamily="34" charset="-122"/>
                <a:ea typeface="微软雅黑" pitchFamily="34" charset="-122"/>
              </a:rPr>
              <a:t>）</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互联网在生活中地位</a:t>
              </a:r>
              <a:endParaRPr lang="fr-FR" altLang="zh-CN" sz="2000"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872555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p>
        </p:txBody>
      </p:sp>
      <p:sp>
        <p:nvSpPr>
          <p:cNvPr id="3" name="文本占位符 2"/>
          <p:cNvSpPr>
            <a:spLocks noGrp="1"/>
          </p:cNvSpPr>
          <p:nvPr>
            <p:ph type="body" sz="quarter" idx="11"/>
          </p:nvPr>
        </p:nvSpPr>
        <p:spPr/>
        <p:txBody>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p>
          </p:txBody>
        </p:sp>
      </p:grpSp>
    </p:spTree>
    <p:extLst>
      <p:ext uri="{BB962C8B-B14F-4D97-AF65-F5344CB8AC3E}">
        <p14:creationId xmlns:p14="http://schemas.microsoft.com/office/powerpoint/2010/main" val="27115834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lstStyle/>
          <a:p>
            <a:r>
              <a:rPr lang="zh-CN" altLang="en-US" dirty="0" smtClean="0"/>
              <a:t>但 </a:t>
            </a:r>
            <a:r>
              <a:rPr lang="en-US" altLang="zh-CN" dirty="0" smtClean="0"/>
              <a:t>ISO/OSI </a:t>
            </a:r>
            <a:r>
              <a:rPr lang="zh-CN" altLang="en-US" dirty="0" smtClean="0"/>
              <a:t>失败了</a:t>
            </a:r>
            <a:endParaRPr lang="en-US" altLang="zh-CN" dirty="0"/>
          </a:p>
        </p:txBody>
      </p:sp>
    </p:spTree>
    <p:extLst>
      <p:ext uri="{BB962C8B-B14F-4D97-AF65-F5344CB8AC3E}">
        <p14:creationId xmlns:p14="http://schemas.microsoft.com/office/powerpoint/2010/main" val="36232572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4154710858"/>
              </p:ext>
            </p:extLst>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存在两种国际标准</a:t>
            </a:r>
          </a:p>
        </p:txBody>
      </p:sp>
    </p:spTree>
    <p:extLst>
      <p:ext uri="{BB962C8B-B14F-4D97-AF65-F5344CB8AC3E}">
        <p14:creationId xmlns:p14="http://schemas.microsoft.com/office/powerpoint/2010/main" val="30216062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a:t>
              </a:r>
              <a:r>
                <a:rPr lang="en-US" altLang="zh-CN" sz="1050" dirty="0" smtClean="0"/>
                <a:t>connection reply</a:t>
              </a:r>
              <a:r>
                <a:rPr lang="en-US" altLang="zh-CN" sz="1050" dirty="0"/>
                <a:t>.</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2506023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extLst>
              <p:ext uri="{D42A27DB-BD31-4B8C-83A1-F6EECF244321}">
                <p14:modId xmlns:p14="http://schemas.microsoft.com/office/powerpoint/2010/main" val="4005021743"/>
              </p:ext>
            </p:extLst>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Tree>
    <p:extLst>
      <p:ext uri="{BB962C8B-B14F-4D97-AF65-F5344CB8AC3E}">
        <p14:creationId xmlns:p14="http://schemas.microsoft.com/office/powerpoint/2010/main" val="24847947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itchFamily="34" charset="-122"/>
                  <a:ea typeface="微软雅黑" pitchFamily="34" charset="-122"/>
                </a:rPr>
                <a:t>ARPANET </a:t>
              </a:r>
              <a:r>
                <a:rPr lang="zh-CN" altLang="en-US" sz="2000" b="1" dirty="0">
                  <a:solidFill>
                    <a:schemeClr val="bg1"/>
                  </a:solidFill>
                  <a:latin typeface="微软雅黑" pitchFamily="34" charset="-122"/>
                  <a:ea typeface="微软雅黑" pitchFamily="34" charset="-122"/>
                </a:rPr>
                <a:t>的研制经验</a:t>
              </a:r>
              <a:r>
                <a:rPr lang="zh-CN" altLang="en-US" sz="2000" b="1" dirty="0" smtClean="0">
                  <a:solidFill>
                    <a:schemeClr val="bg1"/>
                  </a:solidFill>
                  <a:latin typeface="微软雅黑" pitchFamily="34" charset="-122"/>
                  <a:ea typeface="微软雅黑" pitchFamily="34" charset="-122"/>
                </a:rPr>
                <a:t>表明：对于</a:t>
              </a:r>
              <a:r>
                <a:rPr lang="zh-CN" altLang="en-US" sz="2000" b="1" dirty="0">
                  <a:solidFill>
                    <a:schemeClr val="bg1"/>
                  </a:solidFill>
                  <a:latin typeface="微软雅黑" pitchFamily="34" charset="-122"/>
                  <a:ea typeface="微软雅黑" pitchFamily="34" charset="-122"/>
                </a:rPr>
                <a:t>非常复杂的计算机网络协议，其结构应该是</a:t>
              </a:r>
              <a:r>
                <a:rPr lang="zh-CN" altLang="en-US" sz="2000" b="1" dirty="0">
                  <a:solidFill>
                    <a:srgbClr val="FFFF00"/>
                  </a:solidFill>
                  <a:latin typeface="微软雅黑" pitchFamily="34" charset="-122"/>
                  <a:ea typeface="微软雅黑" pitchFamily="34" charset="-122"/>
                </a:rPr>
                <a:t>层次式</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grpSp>
      <p:sp>
        <p:nvSpPr>
          <p:cNvPr id="2" name="文本占位符 1"/>
          <p:cNvSpPr>
            <a:spLocks noGrp="1"/>
          </p:cNvSpPr>
          <p:nvPr>
            <p:ph type="body" sz="quarter" idx="11"/>
          </p:nvPr>
        </p:nvSpPr>
        <p:spPr/>
        <p:txBody>
          <a:bodyPr/>
          <a:lstStyle/>
          <a:p>
            <a:r>
              <a:rPr lang="zh-CN" altLang="en-US" dirty="0"/>
              <a:t>层次式协议结构</a:t>
            </a:r>
          </a:p>
        </p:txBody>
      </p:sp>
    </p:spTree>
    <p:extLst>
      <p:ext uri="{BB962C8B-B14F-4D97-AF65-F5344CB8AC3E}">
        <p14:creationId xmlns:p14="http://schemas.microsoft.com/office/powerpoint/2010/main" val="3540046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extLst>
      <p:ext uri="{BB962C8B-B14F-4D97-AF65-F5344CB8AC3E}">
        <p14:creationId xmlns:p14="http://schemas.microsoft.com/office/powerpoint/2010/main" val="39214054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10256114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1157659543"/>
              </p:ext>
            </p:extLst>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p>
          </p:txBody>
        </p:sp>
      </p:grpSp>
    </p:spTree>
    <p:extLst>
      <p:ext uri="{BB962C8B-B14F-4D97-AF65-F5344CB8AC3E}">
        <p14:creationId xmlns:p14="http://schemas.microsoft.com/office/powerpoint/2010/main" val="157229006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en-US" altLang="zh-CN" sz="2000" b="1" dirty="0" smtClean="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：新的经济</a:t>
              </a:r>
              <a:r>
                <a:rPr lang="zh-CN" altLang="en-US" sz="2000" b="1" dirty="0" smtClean="0">
                  <a:solidFill>
                    <a:schemeClr val="bg1"/>
                  </a:solidFill>
                  <a:latin typeface="微软雅黑" pitchFamily="34" charset="-122"/>
                  <a:ea typeface="微软雅黑" pitchFamily="34" charset="-122"/>
                </a:rPr>
                <a:t>形态</a:t>
              </a:r>
              <a:endParaRPr lang="fr-FR" altLang="zh-CN" sz="2000" b="1" dirty="0">
                <a:solidFill>
                  <a:schemeClr val="bg1"/>
                </a:solidFill>
                <a:latin typeface="微软雅黑" pitchFamily="34" charset="-122"/>
                <a:ea typeface="微软雅黑" pitchFamily="34" charset="-122"/>
              </a:endParaRPr>
            </a:p>
          </p:txBody>
        </p:sp>
      </p:grpSp>
      <p:sp>
        <p:nvSpPr>
          <p:cNvPr id="3" name="内容占位符 2"/>
          <p:cNvSpPr>
            <a:spLocks noGrp="1"/>
          </p:cNvSpPr>
          <p:nvPr>
            <p:ph sz="quarter" idx="10"/>
          </p:nvPr>
        </p:nvSpPr>
        <p:spPr/>
        <p:txBody>
          <a:bodyPr/>
          <a:lstStyle/>
          <a:p>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t>把互联网的创新成果深度融合于经济社会各</a:t>
            </a:r>
            <a:r>
              <a:rPr lang="zh-CN" altLang="en-US" dirty="0" smtClean="0"/>
              <a:t>领域。</a:t>
            </a:r>
            <a:endParaRPr lang="en-US" altLang="zh-CN" dirty="0" smtClean="0"/>
          </a:p>
          <a:p>
            <a:endParaRPr lang="zh-CN" altLang="en-US" dirty="0"/>
          </a:p>
        </p:txBody>
      </p:sp>
      <p:graphicFrame>
        <p:nvGraphicFramePr>
          <p:cNvPr id="13" name="图示 12"/>
          <p:cNvGraphicFramePr/>
          <p:nvPr>
            <p:extLst>
              <p:ext uri="{D42A27DB-BD31-4B8C-83A1-F6EECF244321}">
                <p14:modId xmlns:p14="http://schemas.microsoft.com/office/powerpoint/2010/main" val="3708377587"/>
              </p:ext>
            </p:extLst>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0846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交换数据前先建立一条逻辑连接，数据传送结束后释放连接。</a:t>
            </a:r>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extLst>
      <p:ext uri="{BB962C8B-B14F-4D97-AF65-F5344CB8AC3E}">
        <p14:creationId xmlns:p14="http://schemas.microsoft.com/office/powerpoint/2010/main" val="8385035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extLst>
      <p:ext uri="{BB962C8B-B14F-4D97-AF65-F5344CB8AC3E}">
        <p14:creationId xmlns:p14="http://schemas.microsoft.com/office/powerpoint/2010/main" val="29807249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extLst>
      <p:ext uri="{BB962C8B-B14F-4D97-AF65-F5344CB8AC3E}">
        <p14:creationId xmlns:p14="http://schemas.microsoft.com/office/powerpoint/2010/main" val="41903863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0344065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359761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2334436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00718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50113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263363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368537804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负面影响</a:t>
              </a:r>
              <a:endParaRPr lang="fr-FR" altLang="zh-CN" sz="2000" b="1" dirty="0">
                <a:solidFill>
                  <a:schemeClr val="bg1"/>
                </a:solidFill>
                <a:latin typeface="微软雅黑" pitchFamily="34" charset="-122"/>
                <a:ea typeface="微软雅黑" pitchFamily="34" charset="-122"/>
              </a:endParaRPr>
            </a:p>
          </p:txBody>
        </p:sp>
      </p:grpSp>
      <p:graphicFrame>
        <p:nvGraphicFramePr>
          <p:cNvPr id="2" name="图示 1"/>
          <p:cNvGraphicFramePr/>
          <p:nvPr>
            <p:extLst>
              <p:ext uri="{D42A27DB-BD31-4B8C-83A1-F6EECF244321}">
                <p14:modId xmlns:p14="http://schemas.microsoft.com/office/powerpoint/2010/main" val="1928340574"/>
              </p:ext>
            </p:extLst>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060067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894707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2419849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0778860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3265387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116530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5645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8885096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7017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3501594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061375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网络</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smtClean="0">
                <a:solidFill>
                  <a:schemeClr val="bg1"/>
                </a:solidFill>
                <a:latin typeface="微软雅黑" pitchFamily="34" charset="-122"/>
                <a:ea typeface="微软雅黑" pitchFamily="34" charset="-122"/>
              </a:rPr>
              <a:t>互联网</a:t>
            </a:r>
            <a:r>
              <a:rPr lang="zh-CN" altLang="zh-CN" sz="2000" b="1" dirty="0">
                <a:solidFill>
                  <a:schemeClr val="bg1"/>
                </a:solidFill>
                <a:latin typeface="微软雅黑" pitchFamily="34" charset="-122"/>
                <a:ea typeface="微软雅黑" pitchFamily="34" charset="-122"/>
              </a:rPr>
              <a:t>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6394638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751284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7874805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294741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5280576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7589159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4308263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435840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5930163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48842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(a) </a:t>
            </a:r>
            <a:r>
              <a:rPr kumimoji="1" lang="zh-CN" altLang="en-US" sz="1600" b="1" dirty="0" smtClean="0">
                <a:latin typeface="Times New Roman" pitchFamily="18" charset="0"/>
                <a:ea typeface="微软雅黑" pitchFamily="34" charset="-122"/>
              </a:rPr>
              <a:t>简单的网络</a:t>
            </a:r>
            <a:endParaRPr kumimoji="1" lang="zh-CN" altLang="en-US" sz="1600" b="1" dirty="0">
              <a:latin typeface="Times New Roman" pitchFamily="18" charset="0"/>
              <a:ea typeface="微软雅黑" pitchFamily="34" charset="-122"/>
            </a:endParaRPr>
          </a:p>
        </p:txBody>
      </p:sp>
      <p:grpSp>
        <p:nvGrpSpPr>
          <p:cNvPr id="8" name="Group 1282"/>
          <p:cNvGrpSpPr>
            <a:grpSpLocks/>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a:grpSpLocks/>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a:grpSpLocks/>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a:grpSpLocks/>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a:grpSpLocks/>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a:grpSpLocks/>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102"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103"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10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4939186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166082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p>
          <a:p>
            <a:endParaRPr lang="zh-CN" altLang="en-US" dirty="0"/>
          </a:p>
        </p:txBody>
      </p:sp>
      <p:sp>
        <p:nvSpPr>
          <p:cNvPr id="4" name="文本占位符 3"/>
          <p:cNvSpPr>
            <a:spLocks noGrp="1"/>
          </p:cNvSpPr>
          <p:nvPr>
            <p:ph type="body" sz="quarter" idx="11"/>
          </p:nvPr>
        </p:nvSpPr>
        <p:spPr/>
        <p:txBody>
          <a:bodyPr/>
          <a:lstStyle/>
          <a:p>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Tree>
    <p:extLst>
      <p:ext uri="{BB962C8B-B14F-4D97-AF65-F5344CB8AC3E}">
        <p14:creationId xmlns:p14="http://schemas.microsoft.com/office/powerpoint/2010/main" val="5589178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extLst>
      <p:ext uri="{BB962C8B-B14F-4D97-AF65-F5344CB8AC3E}">
        <p14:creationId xmlns:p14="http://schemas.microsoft.com/office/powerpoint/2010/main" val="8169826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732848079"/>
              </p:ext>
            </p:extLst>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p>
        </p:txBody>
      </p:sp>
    </p:spTree>
    <p:extLst>
      <p:ext uri="{BB962C8B-B14F-4D97-AF65-F5344CB8AC3E}">
        <p14:creationId xmlns:p14="http://schemas.microsoft.com/office/powerpoint/2010/main" val="38946736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endParaRPr lang="zh-CN" altLang="en-US" dirty="0"/>
          </a:p>
        </p:txBody>
      </p:sp>
      <p:sp>
        <p:nvSpPr>
          <p:cNvPr id="3" name="文本占位符 2"/>
          <p:cNvSpPr>
            <a:spLocks noGrp="1"/>
          </p:cNvSpPr>
          <p:nvPr>
            <p:ph type="body" sz="quarter" idx="11"/>
          </p:nvPr>
        </p:nvSpPr>
        <p:spPr/>
        <p:txBody>
          <a:bodyPr/>
          <a:lstStyle/>
          <a:p>
            <a:r>
              <a:rPr lang="zh-CN" altLang="en-US" dirty="0" smtClean="0"/>
              <a:t>服务访问点 </a:t>
            </a:r>
            <a:r>
              <a:rPr lang="en-US" altLang="zh-CN" dirty="0" smtClean="0"/>
              <a:t>SAP</a:t>
            </a:r>
            <a:endParaRPr lang="zh-CN" altLang="en-US" dirty="0"/>
          </a:p>
        </p:txBody>
      </p:sp>
    </p:spTree>
    <p:extLst>
      <p:ext uri="{BB962C8B-B14F-4D97-AF65-F5344CB8AC3E}">
        <p14:creationId xmlns:p14="http://schemas.microsoft.com/office/powerpoint/2010/main" val="30981003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Tree>
    <p:extLst>
      <p:ext uri="{BB962C8B-B14F-4D97-AF65-F5344CB8AC3E}">
        <p14:creationId xmlns:p14="http://schemas.microsoft.com/office/powerpoint/2010/main" val="31300141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2" name="Rectangle 42"/>
          <p:cNvSpPr>
            <a:spLocks noChangeArrowheads="1"/>
          </p:cNvSpPr>
          <p:nvPr/>
        </p:nvSpPr>
        <p:spPr bwMode="auto">
          <a:xfrm>
            <a:off x="6904539" y="437243"/>
            <a:ext cx="1752600" cy="1938992"/>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ICI:</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接口控制信息</a:t>
            </a:r>
          </a:p>
          <a:p>
            <a:pPr defTabSz="685800"/>
            <a:endPar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PDU:</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协议书据单元</a:t>
            </a:r>
          </a:p>
          <a:p>
            <a:pPr defTabSz="685800"/>
            <a:endPar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IDU:</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接口数据单元</a:t>
            </a:r>
          </a:p>
          <a:p>
            <a:pPr defTabSz="685800"/>
            <a:endPar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SDU:</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服务数据单元</a:t>
            </a:r>
          </a:p>
          <a:p>
            <a:pPr defTabSz="685800"/>
            <a:endPar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a:p>
            <a:pPr defTabSz="685800"/>
            <a:r>
              <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PCI:</a:t>
            </a:r>
            <a:r>
              <a:rPr kumimoji="1" lang="zh-CN" altLang="en-US" sz="1200" b="1" dirty="0">
                <a:solidFill>
                  <a:srgbClr val="000000"/>
                </a:solidFill>
                <a:latin typeface="宋体" panose="02010600030101010101" pitchFamily="2" charset="-122"/>
                <a:ea typeface="宋体" panose="02010600030101010101" pitchFamily="2" charset="-122"/>
                <a:sym typeface="Wingdings 2" panose="05020102010507070707" pitchFamily="18" charset="2"/>
              </a:rPr>
              <a:t>协议控制信息</a:t>
            </a:r>
          </a:p>
          <a:p>
            <a:pPr defTabSz="685800"/>
            <a:endParaRPr kumimoji="1" lang="en-US" altLang="zh-CN" sz="1200" b="1" dirty="0">
              <a:solidFill>
                <a:srgbClr val="000000"/>
              </a:solidFill>
              <a:latin typeface="宋体" panose="02010600030101010101" pitchFamily="2" charset="-122"/>
              <a:ea typeface="宋体" panose="02010600030101010101" pitchFamily="2" charset="-122"/>
              <a:sym typeface="Wingdings 2" panose="05020102010507070707" pitchFamily="18" charset="2"/>
            </a:endParaRPr>
          </a:p>
        </p:txBody>
      </p:sp>
      <p:grpSp>
        <p:nvGrpSpPr>
          <p:cNvPr id="33" name="Group 46"/>
          <p:cNvGrpSpPr>
            <a:grpSpLocks/>
          </p:cNvGrpSpPr>
          <p:nvPr/>
        </p:nvGrpSpPr>
        <p:grpSpPr bwMode="auto">
          <a:xfrm>
            <a:off x="328160" y="437243"/>
            <a:ext cx="6261326" cy="4250871"/>
            <a:chOff x="192" y="1296"/>
            <a:chExt cx="3888" cy="2640"/>
          </a:xfrm>
        </p:grpSpPr>
        <p:sp>
          <p:nvSpPr>
            <p:cNvPr id="34" name="Rectangle 4"/>
            <p:cNvSpPr>
              <a:spLocks noChangeArrowheads="1"/>
            </p:cNvSpPr>
            <p:nvPr/>
          </p:nvSpPr>
          <p:spPr bwMode="auto">
            <a:xfrm>
              <a:off x="192" y="1296"/>
              <a:ext cx="3888" cy="2640"/>
            </a:xfrm>
            <a:prstGeom prst="rect">
              <a:avLst/>
            </a:prstGeom>
            <a:solidFill>
              <a:srgbClr val="C0C0C0"/>
            </a:solidFill>
            <a:ln>
              <a:noFill/>
            </a:ln>
            <a:effectLst/>
          </p:spPr>
          <p:txBody>
            <a:bodyPr wrap="none" anchor="ctr"/>
            <a:lstStyle/>
            <a:p>
              <a:pPr eaLnBrk="1" hangingPunct="1">
                <a:defRPr/>
              </a:pPr>
              <a:endParaRPr lang="zh-CN" altLang="en-US">
                <a:latin typeface="+mn-lt"/>
                <a:cs typeface="Arial" pitchFamily="34" charset="0"/>
              </a:endParaRPr>
            </a:p>
          </p:txBody>
        </p:sp>
        <p:sp>
          <p:nvSpPr>
            <p:cNvPr id="35" name="Rectangle 5"/>
            <p:cNvSpPr>
              <a:spLocks noChangeArrowheads="1"/>
            </p:cNvSpPr>
            <p:nvPr/>
          </p:nvSpPr>
          <p:spPr bwMode="auto">
            <a:xfrm>
              <a:off x="251" y="1340"/>
              <a:ext cx="3733" cy="484"/>
            </a:xfrm>
            <a:prstGeom prst="rect">
              <a:avLst/>
            </a:prstGeom>
            <a:noFill/>
            <a:ln w="28575">
              <a:solidFill>
                <a:schemeClr val="tx1"/>
              </a:solidFill>
              <a:miter lim="800000"/>
              <a:headEnd/>
              <a:tailEnd/>
            </a:ln>
            <a:effectLst/>
          </p:spPr>
          <p:txBody>
            <a:bodyPr wrap="none" anchor="ctr"/>
            <a:lstStyle/>
            <a:p>
              <a:pPr eaLnBrk="1" hangingPunct="1">
                <a:defRPr/>
              </a:pPr>
              <a:endParaRPr lang="zh-CN" altLang="en-US">
                <a:latin typeface="+mn-lt"/>
                <a:cs typeface="Arial" pitchFamily="34" charset="0"/>
              </a:endParaRPr>
            </a:p>
          </p:txBody>
        </p:sp>
        <p:sp>
          <p:nvSpPr>
            <p:cNvPr id="36" name="Rectangle 6"/>
            <p:cNvSpPr>
              <a:spLocks noChangeArrowheads="1"/>
            </p:cNvSpPr>
            <p:nvPr/>
          </p:nvSpPr>
          <p:spPr bwMode="auto">
            <a:xfrm>
              <a:off x="606" y="1428"/>
              <a:ext cx="63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(N+1)ICI</a:t>
              </a:r>
            </a:p>
          </p:txBody>
        </p:sp>
        <p:sp>
          <p:nvSpPr>
            <p:cNvPr id="37" name="Rectangle 7"/>
            <p:cNvSpPr>
              <a:spLocks noChangeArrowheads="1"/>
            </p:cNvSpPr>
            <p:nvPr/>
          </p:nvSpPr>
          <p:spPr bwMode="auto">
            <a:xfrm>
              <a:off x="1242" y="1428"/>
              <a:ext cx="68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(N+1)PDU</a:t>
              </a:r>
            </a:p>
          </p:txBody>
        </p:sp>
        <p:sp>
          <p:nvSpPr>
            <p:cNvPr id="38" name="Rectangle 8"/>
            <p:cNvSpPr>
              <a:spLocks noChangeArrowheads="1"/>
            </p:cNvSpPr>
            <p:nvPr/>
          </p:nvSpPr>
          <p:spPr bwMode="auto">
            <a:xfrm>
              <a:off x="1977" y="1472"/>
              <a:ext cx="833" cy="176"/>
            </a:xfrm>
            <a:prstGeom prst="rect">
              <a:avLst/>
            </a:prstGeom>
            <a:noFill/>
            <a:ln>
              <a:noFill/>
            </a:ln>
            <a:effectLst/>
          </p:spPr>
          <p:txBody>
            <a:bodyPr wrap="none" anchor="ctr"/>
            <a:lstStyle/>
            <a:p>
              <a:pPr algn="ctr" eaLnBrk="1" hangingPunct="1">
                <a:defRPr/>
              </a:pPr>
              <a:r>
                <a:rPr lang="en-US" altLang="zh-CN">
                  <a:latin typeface="+mn-lt"/>
                  <a:cs typeface="Arial" pitchFamily="34" charset="0"/>
                </a:rPr>
                <a:t>(N+1)IDU</a:t>
              </a:r>
            </a:p>
          </p:txBody>
        </p:sp>
        <p:sp>
          <p:nvSpPr>
            <p:cNvPr id="39" name="Rectangle 9"/>
            <p:cNvSpPr>
              <a:spLocks noChangeArrowheads="1"/>
            </p:cNvSpPr>
            <p:nvPr/>
          </p:nvSpPr>
          <p:spPr bwMode="auto">
            <a:xfrm>
              <a:off x="251" y="2044"/>
              <a:ext cx="3733" cy="1804"/>
            </a:xfrm>
            <a:prstGeom prst="rect">
              <a:avLst/>
            </a:prstGeom>
            <a:noFill/>
            <a:ln w="28575">
              <a:solidFill>
                <a:schemeClr val="tx1"/>
              </a:solidFill>
              <a:miter lim="800000"/>
              <a:headEnd/>
              <a:tailEnd/>
            </a:ln>
            <a:effectLst/>
          </p:spPr>
          <p:txBody>
            <a:bodyPr wrap="none" anchor="ctr"/>
            <a:lstStyle/>
            <a:p>
              <a:pPr eaLnBrk="1" hangingPunct="1">
                <a:defRPr/>
              </a:pPr>
              <a:endParaRPr lang="zh-CN" altLang="en-US">
                <a:latin typeface="+mn-lt"/>
                <a:cs typeface="Arial" pitchFamily="34" charset="0"/>
              </a:endParaRPr>
            </a:p>
          </p:txBody>
        </p:sp>
        <p:sp>
          <p:nvSpPr>
            <p:cNvPr id="40" name="Rectangle 10"/>
            <p:cNvSpPr>
              <a:spLocks noChangeArrowheads="1"/>
            </p:cNvSpPr>
            <p:nvPr/>
          </p:nvSpPr>
          <p:spPr bwMode="auto">
            <a:xfrm>
              <a:off x="312" y="2264"/>
              <a:ext cx="637" cy="264"/>
            </a:xfrm>
            <a:prstGeom prst="rect">
              <a:avLst/>
            </a:prstGeom>
            <a:solidFill>
              <a:srgbClr val="00FF00"/>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ICI</a:t>
              </a:r>
            </a:p>
          </p:txBody>
        </p:sp>
        <p:sp>
          <p:nvSpPr>
            <p:cNvPr id="41" name="Rectangle 11"/>
            <p:cNvSpPr>
              <a:spLocks noChangeArrowheads="1"/>
            </p:cNvSpPr>
            <p:nvPr/>
          </p:nvSpPr>
          <p:spPr bwMode="auto">
            <a:xfrm>
              <a:off x="1879" y="2264"/>
              <a:ext cx="735"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a:t>
              </a:r>
              <a:r>
                <a:rPr lang="en-US" altLang="zh-CN">
                  <a:latin typeface="+mn-lt"/>
                  <a:cs typeface="Arial" pitchFamily="34" charset="0"/>
                </a:rPr>
                <a:t>N)SDU</a:t>
              </a:r>
              <a:endParaRPr lang="en-US" altLang="zh-CN" dirty="0">
                <a:latin typeface="+mn-lt"/>
                <a:cs typeface="Arial" pitchFamily="34" charset="0"/>
              </a:endParaRPr>
            </a:p>
          </p:txBody>
        </p:sp>
        <p:sp>
          <p:nvSpPr>
            <p:cNvPr id="42" name="Line 14"/>
            <p:cNvSpPr>
              <a:spLocks noChangeShapeType="1"/>
            </p:cNvSpPr>
            <p:nvPr/>
          </p:nvSpPr>
          <p:spPr bwMode="auto">
            <a:xfrm flipH="1">
              <a:off x="1242" y="1736"/>
              <a:ext cx="0" cy="264"/>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43" name="Oval 15"/>
            <p:cNvSpPr>
              <a:spLocks noChangeArrowheads="1"/>
            </p:cNvSpPr>
            <p:nvPr/>
          </p:nvSpPr>
          <p:spPr bwMode="auto">
            <a:xfrm>
              <a:off x="900" y="2000"/>
              <a:ext cx="685" cy="88"/>
            </a:xfrm>
            <a:prstGeom prst="ellipse">
              <a:avLst/>
            </a:prstGeom>
            <a:solidFill>
              <a:schemeClr val="accent1"/>
            </a:solidFill>
            <a:ln w="9525">
              <a:solidFill>
                <a:schemeClr val="tx1"/>
              </a:solidFill>
              <a:round/>
              <a:headEnd/>
              <a:tailEnd/>
            </a:ln>
            <a:effectLst/>
          </p:spPr>
          <p:txBody>
            <a:bodyPr wrap="none" anchor="ctr"/>
            <a:lstStyle/>
            <a:p>
              <a:pPr eaLnBrk="1" hangingPunct="1">
                <a:defRPr/>
              </a:pPr>
              <a:endParaRPr lang="zh-CN" altLang="en-US">
                <a:latin typeface="+mn-lt"/>
                <a:cs typeface="Arial" pitchFamily="34" charset="0"/>
              </a:endParaRPr>
            </a:p>
          </p:txBody>
        </p:sp>
        <p:sp>
          <p:nvSpPr>
            <p:cNvPr id="44" name="Line 16"/>
            <p:cNvSpPr>
              <a:spLocks noChangeShapeType="1"/>
            </p:cNvSpPr>
            <p:nvPr/>
          </p:nvSpPr>
          <p:spPr bwMode="auto">
            <a:xfrm flipH="1">
              <a:off x="704" y="2088"/>
              <a:ext cx="538"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45" name="Line 17"/>
            <p:cNvSpPr>
              <a:spLocks noChangeShapeType="1"/>
            </p:cNvSpPr>
            <p:nvPr/>
          </p:nvSpPr>
          <p:spPr bwMode="auto">
            <a:xfrm>
              <a:off x="1242" y="2088"/>
              <a:ext cx="1078"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46" name="Rectangle 19"/>
            <p:cNvSpPr>
              <a:spLocks noChangeArrowheads="1"/>
            </p:cNvSpPr>
            <p:nvPr/>
          </p:nvSpPr>
          <p:spPr bwMode="auto">
            <a:xfrm>
              <a:off x="1144" y="2264"/>
              <a:ext cx="637" cy="264"/>
            </a:xfrm>
            <a:prstGeom prst="rect">
              <a:avLst/>
            </a:prstGeom>
            <a:solidFill>
              <a:srgbClr val="FF0066"/>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(N)PCI</a:t>
              </a:r>
            </a:p>
          </p:txBody>
        </p:sp>
        <p:sp>
          <p:nvSpPr>
            <p:cNvPr id="47" name="Rectangle 20"/>
            <p:cNvSpPr>
              <a:spLocks noChangeArrowheads="1"/>
            </p:cNvSpPr>
            <p:nvPr/>
          </p:nvSpPr>
          <p:spPr bwMode="auto">
            <a:xfrm>
              <a:off x="1144" y="2704"/>
              <a:ext cx="637"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(N)PCI</a:t>
              </a:r>
            </a:p>
          </p:txBody>
        </p:sp>
        <p:sp>
          <p:nvSpPr>
            <p:cNvPr id="48" name="Rectangle 21"/>
            <p:cNvSpPr>
              <a:spLocks noChangeArrowheads="1"/>
            </p:cNvSpPr>
            <p:nvPr/>
          </p:nvSpPr>
          <p:spPr bwMode="auto">
            <a:xfrm>
              <a:off x="1781" y="2704"/>
              <a:ext cx="68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(N+1)PDU</a:t>
              </a:r>
            </a:p>
          </p:txBody>
        </p:sp>
        <p:sp>
          <p:nvSpPr>
            <p:cNvPr id="49" name="Line 22"/>
            <p:cNvSpPr>
              <a:spLocks noChangeShapeType="1"/>
            </p:cNvSpPr>
            <p:nvPr/>
          </p:nvSpPr>
          <p:spPr bwMode="auto">
            <a:xfrm>
              <a:off x="1487" y="2528"/>
              <a:ext cx="0"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0" name="Rectangle 24"/>
            <p:cNvSpPr>
              <a:spLocks noChangeArrowheads="1"/>
            </p:cNvSpPr>
            <p:nvPr/>
          </p:nvSpPr>
          <p:spPr bwMode="auto">
            <a:xfrm>
              <a:off x="1438" y="3144"/>
              <a:ext cx="68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(N)PDU</a:t>
              </a:r>
            </a:p>
          </p:txBody>
        </p:sp>
        <p:sp>
          <p:nvSpPr>
            <p:cNvPr id="51" name="Line 28"/>
            <p:cNvSpPr>
              <a:spLocks noChangeShapeType="1"/>
            </p:cNvSpPr>
            <p:nvPr/>
          </p:nvSpPr>
          <p:spPr bwMode="auto">
            <a:xfrm>
              <a:off x="1781" y="2968"/>
              <a:ext cx="0"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2" name="Rectangle 29"/>
            <p:cNvSpPr>
              <a:spLocks noChangeArrowheads="1"/>
            </p:cNvSpPr>
            <p:nvPr/>
          </p:nvSpPr>
          <p:spPr bwMode="auto">
            <a:xfrm>
              <a:off x="655" y="3144"/>
              <a:ext cx="636" cy="264"/>
            </a:xfrm>
            <a:prstGeom prst="rect">
              <a:avLst/>
            </a:prstGeom>
            <a:solidFill>
              <a:srgbClr val="FF0066"/>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(N)ICI</a:t>
              </a:r>
            </a:p>
          </p:txBody>
        </p:sp>
        <p:sp>
          <p:nvSpPr>
            <p:cNvPr id="53" name="Rectangle 30"/>
            <p:cNvSpPr>
              <a:spLocks noChangeArrowheads="1"/>
            </p:cNvSpPr>
            <p:nvPr/>
          </p:nvSpPr>
          <p:spPr bwMode="auto">
            <a:xfrm>
              <a:off x="802" y="3496"/>
              <a:ext cx="63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(N)ICI</a:t>
              </a:r>
            </a:p>
          </p:txBody>
        </p:sp>
        <p:sp>
          <p:nvSpPr>
            <p:cNvPr id="54" name="Rectangle 31"/>
            <p:cNvSpPr>
              <a:spLocks noChangeArrowheads="1"/>
            </p:cNvSpPr>
            <p:nvPr/>
          </p:nvSpPr>
          <p:spPr bwMode="auto">
            <a:xfrm>
              <a:off x="1438" y="3496"/>
              <a:ext cx="686" cy="264"/>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a:latin typeface="+mn-lt"/>
                  <a:cs typeface="Arial" pitchFamily="34" charset="0"/>
                </a:rPr>
                <a:t>(N)PDU</a:t>
              </a:r>
            </a:p>
          </p:txBody>
        </p:sp>
        <p:sp>
          <p:nvSpPr>
            <p:cNvPr id="55" name="Line 32"/>
            <p:cNvSpPr>
              <a:spLocks noChangeShapeType="1"/>
            </p:cNvSpPr>
            <p:nvPr/>
          </p:nvSpPr>
          <p:spPr bwMode="auto">
            <a:xfrm>
              <a:off x="1095" y="3408"/>
              <a:ext cx="0" cy="88"/>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6" name="Line 33"/>
            <p:cNvSpPr>
              <a:spLocks noChangeShapeType="1"/>
            </p:cNvSpPr>
            <p:nvPr/>
          </p:nvSpPr>
          <p:spPr bwMode="auto">
            <a:xfrm>
              <a:off x="2173" y="2528"/>
              <a:ext cx="0" cy="176"/>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7" name="Line 34"/>
            <p:cNvSpPr>
              <a:spLocks noChangeShapeType="1"/>
            </p:cNvSpPr>
            <p:nvPr/>
          </p:nvSpPr>
          <p:spPr bwMode="auto">
            <a:xfrm>
              <a:off x="1781" y="3408"/>
              <a:ext cx="0" cy="88"/>
            </a:xfrm>
            <a:prstGeom prst="line">
              <a:avLst/>
            </a:prstGeom>
            <a:noFill/>
            <a:ln w="9525">
              <a:solidFill>
                <a:schemeClr val="tx1"/>
              </a:solidFill>
              <a:round/>
              <a:headEnd/>
              <a:tailEnd type="triangle" w="med" len="med"/>
            </a:ln>
            <a:effectLst/>
          </p:spPr>
          <p:txBody>
            <a:bodyPr/>
            <a:lstStyle/>
            <a:p>
              <a:pPr eaLnBrk="1" hangingPunct="1">
                <a:defRPr/>
              </a:pPr>
              <a:endParaRPr lang="zh-CN" altLang="en-US">
                <a:latin typeface="+mn-lt"/>
                <a:cs typeface="Arial" pitchFamily="34" charset="0"/>
              </a:endParaRPr>
            </a:p>
          </p:txBody>
        </p:sp>
        <p:sp>
          <p:nvSpPr>
            <p:cNvPr id="58" name="Rectangle 35"/>
            <p:cNvSpPr>
              <a:spLocks noChangeArrowheads="1"/>
            </p:cNvSpPr>
            <p:nvPr/>
          </p:nvSpPr>
          <p:spPr bwMode="auto">
            <a:xfrm>
              <a:off x="2124" y="3540"/>
              <a:ext cx="833" cy="176"/>
            </a:xfrm>
            <a:prstGeom prst="rect">
              <a:avLst/>
            </a:prstGeom>
            <a:noFill/>
            <a:ln>
              <a:noFill/>
            </a:ln>
            <a:effectLst/>
          </p:spPr>
          <p:txBody>
            <a:bodyPr wrap="none" anchor="ctr"/>
            <a:lstStyle/>
            <a:p>
              <a:pPr algn="ctr" eaLnBrk="1" hangingPunct="1">
                <a:defRPr/>
              </a:pPr>
              <a:r>
                <a:rPr lang="en-US" altLang="zh-CN">
                  <a:latin typeface="+mn-lt"/>
                  <a:cs typeface="Arial" pitchFamily="34" charset="0"/>
                </a:rPr>
                <a:t>(N)IDU</a:t>
              </a:r>
            </a:p>
          </p:txBody>
        </p:sp>
        <p:sp>
          <p:nvSpPr>
            <p:cNvPr id="59" name="Rectangle 36"/>
            <p:cNvSpPr>
              <a:spLocks noChangeArrowheads="1"/>
            </p:cNvSpPr>
            <p:nvPr/>
          </p:nvSpPr>
          <p:spPr bwMode="auto">
            <a:xfrm>
              <a:off x="3179" y="1428"/>
              <a:ext cx="757" cy="308"/>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dirty="0">
                  <a:latin typeface="+mn-lt"/>
                  <a:cs typeface="Arial" pitchFamily="34" charset="0"/>
                </a:rPr>
                <a:t>(N+1)-layer</a:t>
              </a:r>
              <a:endParaRPr lang="zh-CN" altLang="en-US" dirty="0">
                <a:latin typeface="+mn-lt"/>
                <a:cs typeface="Arial" pitchFamily="34" charset="0"/>
              </a:endParaRPr>
            </a:p>
          </p:txBody>
        </p:sp>
        <p:sp>
          <p:nvSpPr>
            <p:cNvPr id="60" name="Rectangle 37"/>
            <p:cNvSpPr>
              <a:spLocks noChangeArrowheads="1"/>
            </p:cNvSpPr>
            <p:nvPr/>
          </p:nvSpPr>
          <p:spPr bwMode="auto">
            <a:xfrm>
              <a:off x="3251" y="2352"/>
              <a:ext cx="685" cy="308"/>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lang="en-US" altLang="zh-CN" dirty="0">
                  <a:latin typeface="+mn-lt"/>
                  <a:cs typeface="Arial" pitchFamily="34" charset="0"/>
                </a:rPr>
                <a:t>(N)-layer</a:t>
              </a:r>
              <a:endParaRPr lang="zh-CN" altLang="en-US" dirty="0">
                <a:latin typeface="+mn-lt"/>
                <a:cs typeface="Arial" pitchFamily="34" charset="0"/>
              </a:endParaRPr>
            </a:p>
          </p:txBody>
        </p:sp>
      </p:grpSp>
      <p:sp>
        <p:nvSpPr>
          <p:cNvPr id="61" name="TextBox 3"/>
          <p:cNvSpPr txBox="1"/>
          <p:nvPr/>
        </p:nvSpPr>
        <p:spPr>
          <a:xfrm>
            <a:off x="1710872" y="1456418"/>
            <a:ext cx="730778" cy="369332"/>
          </a:xfrm>
          <a:prstGeom prst="rect">
            <a:avLst/>
          </a:prstGeom>
          <a:noFill/>
        </p:spPr>
        <p:txBody>
          <a:bodyPr wrap="square">
            <a:spAutoFit/>
          </a:bodyPr>
          <a:lstStyle/>
          <a:p>
            <a:pPr eaLnBrk="1" hangingPunct="1">
              <a:defRPr/>
            </a:pPr>
            <a:r>
              <a:rPr lang="en-US" altLang="zh-CN" dirty="0">
                <a:latin typeface="+mn-lt"/>
                <a:cs typeface="Arial" pitchFamily="34" charset="0"/>
              </a:rPr>
              <a:t>SAP</a:t>
            </a:r>
            <a:endParaRPr lang="zh-CN" altLang="en-US" dirty="0">
              <a:latin typeface="+mn-lt"/>
              <a:cs typeface="Arial" pitchFamily="34" charset="0"/>
            </a:endParaRPr>
          </a:p>
        </p:txBody>
      </p:sp>
    </p:spTree>
    <p:extLst>
      <p:ext uri="{BB962C8B-B14F-4D97-AF65-F5344CB8AC3E}">
        <p14:creationId xmlns:p14="http://schemas.microsoft.com/office/powerpoint/2010/main" val="363652455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extLst>
      <p:ext uri="{BB962C8B-B14F-4D97-AF65-F5344CB8AC3E}">
        <p14:creationId xmlns:p14="http://schemas.microsoft.com/office/powerpoint/2010/main" val="33921827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147707979"/>
              </p:ext>
            </p:extLst>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7236" name="VISIO" r:id="rId3" imgW="1687068" imgH="964692" progId="">
                  <p:embed/>
                </p:oleObj>
              </mc:Choice>
              <mc:Fallback>
                <p:oleObj name="VISIO" r:id="rId3" imgW="1687068" imgH="964692" progId="">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306" y="3661121"/>
                        <a:ext cx="1400946"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192345011"/>
              </p:ext>
            </p:extLst>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7237" name="VISIO" r:id="rId5" imgW="1687068" imgH="964692" progId="">
                  <p:embed/>
                </p:oleObj>
              </mc:Choice>
              <mc:Fallback>
                <p:oleObj name="VISIO" r:id="rId5" imgW="1687068" imgH="964692" progId="">
                  <p:embed/>
                  <p:pic>
                    <p:nvPicPr>
                      <p:cNvPr id="0"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32" y="3637093"/>
                        <a:ext cx="1402319"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497647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p14="http://schemas.microsoft.com/office/powerpoint/2010/main" val="22428513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(b) </a:t>
            </a:r>
            <a:r>
              <a:rPr kumimoji="1" lang="zh-CN" altLang="en-US" sz="1600" b="1" dirty="0" smtClean="0">
                <a:latin typeface="Times New Roman" pitchFamily="18" charset="0"/>
                <a:ea typeface="微软雅黑" pitchFamily="34" charset="-122"/>
              </a:rPr>
              <a:t>由</a:t>
            </a:r>
            <a:r>
              <a:rPr kumimoji="1" lang="zh-CN" altLang="en-US" sz="1600" b="1" dirty="0">
                <a:latin typeface="Times New Roman" pitchFamily="18" charset="0"/>
                <a:ea typeface="微软雅黑" pitchFamily="34" charset="-122"/>
              </a:rPr>
              <a:t>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2588824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extLst>
      <p:ext uri="{BB962C8B-B14F-4D97-AF65-F5344CB8AC3E}">
        <p14:creationId xmlns:p14="http://schemas.microsoft.com/office/powerpoint/2010/main" val="21651153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1744239413"/>
              </p:ext>
            </p:extLst>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8225"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35796"/>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extLst>
      <p:ext uri="{BB962C8B-B14F-4D97-AF65-F5344CB8AC3E}">
        <p14:creationId xmlns:p14="http://schemas.microsoft.com/office/powerpoint/2010/main" val="306503313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9249"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extLst>
      <p:ext uri="{BB962C8B-B14F-4D97-AF65-F5344CB8AC3E}">
        <p14:creationId xmlns:p14="http://schemas.microsoft.com/office/powerpoint/2010/main" val="10878934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extLst>
      <p:ext uri="{BB962C8B-B14F-4D97-AF65-F5344CB8AC3E}">
        <p14:creationId xmlns:p14="http://schemas.microsoft.com/office/powerpoint/2010/main" val="570861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extLst>
      <p:ext uri="{BB962C8B-B14F-4D97-AF65-F5344CB8AC3E}">
        <p14:creationId xmlns:p14="http://schemas.microsoft.com/office/powerpoint/2010/main" val="29987229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itchFamily="34" charset="-122"/>
                <a:ea typeface="微软雅黑" pitchFamily="34" charset="-122"/>
              </a:rPr>
              <a:t>网络：</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许多计算机连接在</a:t>
            </a:r>
            <a:r>
              <a:rPr lang="zh-CN" altLang="en-US" sz="2000" b="1" dirty="0" smtClean="0">
                <a:solidFill>
                  <a:schemeClr val="bg1"/>
                </a:solidFill>
                <a:latin typeface="微软雅黑" pitchFamily="34" charset="-122"/>
                <a:ea typeface="微软雅黑" pitchFamily="34" charset="-122"/>
              </a:rPr>
              <a:t>一起。</a:t>
            </a:r>
            <a:endParaRPr lang="en-US" altLang="zh-CN" sz="2000" b="1" dirty="0" smtClean="0">
              <a:solidFill>
                <a:schemeClr val="bg1"/>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互连</a:t>
            </a:r>
            <a:r>
              <a:rPr lang="zh-CN" altLang="en-US" sz="2000" b="1" dirty="0" smtClean="0">
                <a:solidFill>
                  <a:srgbClr val="FFFF00"/>
                </a:solidFill>
                <a:latin typeface="微软雅黑" pitchFamily="34" charset="-122"/>
                <a:ea typeface="微软雅黑" pitchFamily="34" charset="-122"/>
              </a:rPr>
              <a:t>网：</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许多网络通过一些路由器连接在一起。与网络相连的计算机常称为</a:t>
            </a:r>
            <a:r>
              <a:rPr lang="zh-CN" altLang="en-US" sz="2000" b="1" dirty="0">
                <a:solidFill>
                  <a:srgbClr val="FFC000"/>
                </a:solidFill>
                <a:latin typeface="微软雅黑" pitchFamily="34" charset="-122"/>
                <a:ea typeface="微软雅黑" pitchFamily="34" charset="-122"/>
              </a:rPr>
              <a:t>主机</a:t>
            </a:r>
            <a:r>
              <a:rPr lang="zh-CN" altLang="en-US" sz="2000" b="1" dirty="0" smtClean="0">
                <a:solidFill>
                  <a:srgbClr val="FFC000"/>
                </a:solidFill>
                <a:latin typeface="微软雅黑" pitchFamily="34" charset="-122"/>
                <a:ea typeface="微软雅黑" pitchFamily="34" charset="-122"/>
              </a:rPr>
              <a:t>。</a:t>
            </a:r>
            <a:endParaRPr lang="en-US" altLang="zh-CN" sz="2000" b="1" dirty="0" smtClean="0">
              <a:solidFill>
                <a:srgbClr val="FFC000"/>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互连</a:t>
            </a:r>
            <a:r>
              <a:rPr lang="zh-CN" altLang="en-US" sz="2000" b="1" dirty="0" smtClean="0">
                <a:solidFill>
                  <a:schemeClr val="bg1"/>
                </a:solidFill>
                <a:latin typeface="微软雅黑" pitchFamily="34" charset="-122"/>
                <a:ea typeface="微软雅黑" pitchFamily="34" charset="-122"/>
              </a:rPr>
              <a:t>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internet)</a:t>
            </a:r>
            <a:r>
              <a:rPr lang="zh-CN" altLang="en-US" sz="2000" b="1" dirty="0" smtClean="0">
                <a:solidFill>
                  <a:schemeClr val="bg1"/>
                </a:solidFill>
                <a:latin typeface="微软雅黑" pitchFamily="34" charset="-122"/>
                <a:ea typeface="微软雅黑" pitchFamily="34" charset="-122"/>
              </a:rPr>
              <a:t> </a:t>
            </a:r>
            <a:r>
              <a:rPr lang="zh-CN" altLang="en-US" sz="2000" b="1" dirty="0" smtClean="0">
                <a:solidFill>
                  <a:srgbClr val="FFFF00"/>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 互联网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a:t>
            </a:r>
            <a:r>
              <a:rPr lang="en-US" altLang="zh-CN" sz="2000" b="1" dirty="0" smtClean="0">
                <a:solidFill>
                  <a:schemeClr val="bg1"/>
                </a:solidFill>
                <a:latin typeface="微软雅黑" pitchFamily="34" charset="-122"/>
                <a:ea typeface="微软雅黑" pitchFamily="34" charset="-122"/>
              </a:rPr>
              <a:t>nternet</a:t>
            </a:r>
            <a:r>
              <a:rPr lang="en-US" altLang="zh-CN" sz="2000" b="1" dirty="0">
                <a:solidFill>
                  <a:schemeClr val="bg1"/>
                </a:solidFill>
                <a:latin typeface="微软雅黑" pitchFamily="34" charset="-122"/>
                <a:ea typeface="微软雅黑" pitchFamily="34" charset="-122"/>
              </a:rPr>
              <a:t>)</a:t>
            </a:r>
            <a:endParaRPr lang="zh-CN" altLang="zh-CN"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smtClean="0"/>
              <a:t>网络与互连网</a:t>
            </a:r>
            <a:endParaRPr lang="zh-CN" altLang="en-US" dirty="0"/>
          </a:p>
        </p:txBody>
      </p:sp>
    </p:spTree>
    <p:extLst>
      <p:ext uri="{BB962C8B-B14F-4D97-AF65-F5344CB8AC3E}">
        <p14:creationId xmlns:p14="http://schemas.microsoft.com/office/powerpoint/2010/main" val="4155289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extLst>
              <p:ext uri="{D42A27DB-BD31-4B8C-83A1-F6EECF244321}">
                <p14:modId xmlns:p14="http://schemas.microsoft.com/office/powerpoint/2010/main" val="1302312913"/>
              </p:ext>
            </p:extLst>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itchFamily="34" charset="-122"/>
                <a:ea typeface="微软雅黑" pitchFamily="34" charset="-122"/>
              </a:rPr>
              <a:t>1.1                     </a:t>
            </a:r>
            <a:r>
              <a:rPr lang="zh-CN" altLang="en-US" sz="2000" b="1" dirty="0" smtClean="0">
                <a:solidFill>
                  <a:schemeClr val="bg1"/>
                </a:solidFill>
                <a:latin typeface="微软雅黑" pitchFamily="34" charset="-122"/>
                <a:ea typeface="微软雅黑" pitchFamily="34" charset="-122"/>
              </a:rPr>
              <a:t>计算机网络</a:t>
            </a:r>
            <a:r>
              <a:rPr lang="zh-CN" altLang="en-US" sz="2000" b="1" dirty="0">
                <a:solidFill>
                  <a:schemeClr val="bg1"/>
                </a:solidFill>
                <a:latin typeface="微软雅黑" pitchFamily="34" charset="-122"/>
                <a:ea typeface="微软雅黑" pitchFamily="34" charset="-122"/>
              </a:rPr>
              <a:t>在信息时代中的</a:t>
            </a:r>
            <a:r>
              <a:rPr lang="zh-CN" altLang="en-US" sz="2000" b="1" dirty="0" smtClean="0">
                <a:solidFill>
                  <a:schemeClr val="bg1"/>
                </a:solidFill>
                <a:latin typeface="微软雅黑" pitchFamily="34" charset="-122"/>
                <a:ea typeface="微软雅黑" pitchFamily="34" charset="-122"/>
              </a:rPr>
              <a:t>作用</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188" indent="-357188"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357188" indent="-357188"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188" indent="-357188"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0282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grpSp>
    </p:spTree>
    <p:extLst>
      <p:ext uri="{BB962C8B-B14F-4D97-AF65-F5344CB8AC3E}">
        <p14:creationId xmlns:p14="http://schemas.microsoft.com/office/powerpoint/2010/main" val="31960189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23507254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tabLst/>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Tree>
    <p:extLst>
      <p:ext uri="{BB962C8B-B14F-4D97-AF65-F5344CB8AC3E}">
        <p14:creationId xmlns:p14="http://schemas.microsoft.com/office/powerpoint/2010/main" val="16183618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采用工作在数据链路层的网络交换机。</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3704576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p>
        </p:txBody>
      </p:sp>
      <p:sp>
        <p:nvSpPr>
          <p:cNvPr id="5" name="内容占位符 1"/>
          <p:cNvSpPr txBox="1">
            <a:spLocks/>
          </p:cNvSpPr>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p>
          <a:p>
            <a:pPr lvl="1">
              <a:lnSpc>
                <a:spcPts val="3000"/>
              </a:lnSpc>
            </a:pPr>
            <a:r>
              <a:rPr lang="zh-CN" altLang="en-US" dirty="0" smtClean="0"/>
              <a:t>成为互联网指数级增长的主要驱动力。</a:t>
            </a:r>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2"/>
          <a:stretch>
            <a:fillRect/>
          </a:stretch>
        </p:blipFill>
        <p:spPr>
          <a:xfrm>
            <a:off x="9249434" y="1145942"/>
            <a:ext cx="2755620" cy="2247392"/>
          </a:xfrm>
          <a:prstGeom prst="rect">
            <a:avLst/>
          </a:prstGeom>
        </p:spPr>
      </p:pic>
      <p:pic>
        <p:nvPicPr>
          <p:cNvPr id="8" name="图片 7"/>
          <p:cNvPicPr>
            <a:picLocks noChangeAspect="1"/>
          </p:cNvPicPr>
          <p:nvPr/>
        </p:nvPicPr>
        <p:blipFill>
          <a:blip r:embed="rId3"/>
          <a:stretch>
            <a:fillRect/>
          </a:stretch>
        </p:blipFill>
        <p:spPr>
          <a:xfrm>
            <a:off x="4361084" y="1474912"/>
            <a:ext cx="4190133" cy="2661060"/>
          </a:xfrm>
          <a:prstGeom prst="rect">
            <a:avLst/>
          </a:prstGeom>
        </p:spPr>
      </p:pic>
    </p:spTree>
    <p:extLst>
      <p:ext uri="{BB962C8B-B14F-4D97-AF65-F5344CB8AC3E}">
        <p14:creationId xmlns:p14="http://schemas.microsoft.com/office/powerpoint/2010/main" val="5542006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互联网研究部 </a:t>
            </a:r>
            <a:r>
              <a:rPr kumimoji="1" lang="en-US" altLang="zh-CN" sz="16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互联网工程部 </a:t>
            </a:r>
            <a:r>
              <a:rPr kumimoji="1" lang="en-US" altLang="zh-CN" sz="16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研究</a:t>
            </a:r>
            <a:r>
              <a:rPr kumimoji="1" lang="zh-CN" altLang="en-US" sz="1400" b="1" dirty="0" smtClean="0">
                <a:solidFill>
                  <a:srgbClr val="0033CC"/>
                </a:solidFill>
                <a:latin typeface="微软雅黑" pitchFamily="34" charset="-122"/>
                <a:ea typeface="微软雅黑" pitchFamily="34" charset="-122"/>
              </a:rPr>
              <a:t>委员会 </a:t>
            </a:r>
            <a:r>
              <a:rPr kumimoji="1" lang="en-US" altLang="zh-CN" sz="1400" b="1" dirty="0" smtClean="0">
                <a:solidFill>
                  <a:srgbClr val="0033CC"/>
                </a:solidFill>
                <a:latin typeface="微软雅黑" pitchFamily="34" charset="-122"/>
                <a:ea typeface="微软雅黑" pitchFamily="34" charset="-122"/>
              </a:rPr>
              <a:t>IAB </a:t>
            </a:r>
            <a:endParaRPr kumimoji="1" lang="en-US" altLang="zh-CN" sz="1400" b="1" dirty="0">
              <a:solidFill>
                <a:srgbClr val="0033CC"/>
              </a:solidFill>
              <a:latin typeface="微软雅黑" pitchFamily="34" charset="-122"/>
              <a:ea typeface="微软雅黑"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12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itchFamily="34" charset="-122"/>
              </a:rPr>
              <a:t>组织架构</a:t>
            </a:r>
            <a:endParaRPr lang="zh-CN" altLang="en-US" sz="1600" b="1" dirty="0">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r>
              <a:rPr lang="zh-CN" altLang="en-US" dirty="0" smtClean="0"/>
              <a:t>标准发表：以 </a:t>
            </a:r>
            <a:r>
              <a:rPr lang="en-US" altLang="zh-CN" dirty="0" smtClean="0"/>
              <a:t>RFC </a:t>
            </a:r>
            <a:r>
              <a:rPr lang="zh-CN" altLang="en-US" dirty="0" smtClean="0"/>
              <a:t>的形式</a:t>
            </a:r>
            <a:endParaRPr lang="zh-CN" altLang="en-US" dirty="0"/>
          </a:p>
        </p:txBody>
      </p:sp>
    </p:spTree>
    <p:extLst>
      <p:ext uri="{BB962C8B-B14F-4D97-AF65-F5344CB8AC3E}">
        <p14:creationId xmlns:p14="http://schemas.microsoft.com/office/powerpoint/2010/main" val="297599439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草案标准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smtClean="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extLst>
      <p:ext uri="{BB962C8B-B14F-4D97-AF65-F5344CB8AC3E}">
        <p14:creationId xmlns:p14="http://schemas.microsoft.com/office/powerpoint/2010/main" val="102875834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smtClean="0">
                <a:solidFill>
                  <a:srgbClr val="FFFF00"/>
                </a:solidFill>
                <a:latin typeface="微软雅黑" pitchFamily="34" charset="-122"/>
                <a:ea typeface="微软雅黑" pitchFamily="34" charset="-122"/>
              </a:rPr>
              <a:t>1.1</a:t>
            </a:r>
          </a:p>
          <a:p>
            <a:pPr eaLnBrk="0" hangingPunct="0"/>
            <a:r>
              <a:rPr lang="zh-CN" altLang="en-US" sz="2000" b="1" dirty="0" smtClean="0">
                <a:solidFill>
                  <a:schemeClr val="bg1"/>
                </a:solidFill>
                <a:latin typeface="微软雅黑" pitchFamily="34" charset="-122"/>
                <a:ea typeface="微软雅黑" pitchFamily="34" charset="-122"/>
              </a:rPr>
              <a:t>计算机网络在信息时代中的作用</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288" indent="-268288"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p>
          <a:p>
            <a:pPr marL="268288" indent="-268288"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18013868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extLst>
      <p:ext uri="{BB962C8B-B14F-4D97-AF65-F5344CB8AC3E}">
        <p14:creationId xmlns:p14="http://schemas.microsoft.com/office/powerpoint/2010/main" val="260232260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Tree>
    <p:extLst>
      <p:ext uri="{BB962C8B-B14F-4D97-AF65-F5344CB8AC3E}">
        <p14:creationId xmlns:p14="http://schemas.microsoft.com/office/powerpoint/2010/main" val="10547811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rgbClr val="0000FF"/>
                  </a:solidFill>
                  <a:latin typeface="Times New Roman" pitchFamily="18" charset="0"/>
                  <a:ea typeface="微软雅黑" pitchFamily="34" charset="-122"/>
                </a:rPr>
                <a:t>智能</a:t>
              </a:r>
              <a:r>
                <a:rPr kumimoji="1" lang="zh-CN" altLang="en-US" sz="1050" b="1" dirty="0" smtClean="0">
                  <a:solidFill>
                    <a:srgbClr val="0000FF"/>
                  </a:solidFill>
                  <a:latin typeface="Times New Roman" pitchFamily="18" charset="0"/>
                  <a:ea typeface="微软雅黑" pitchFamily="34" charset="-122"/>
                </a:rPr>
                <a:t>手机</a:t>
              </a:r>
              <a:endParaRPr kumimoji="1" lang="zh-CN" altLang="en-US" sz="1050" b="1" dirty="0">
                <a:solidFill>
                  <a:srgbClr val="0000FF"/>
                </a:solidFill>
                <a:latin typeface="Times New Roman" pitchFamily="18" charset="0"/>
                <a:ea typeface="微软雅黑"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服务器</a:t>
            </a:r>
            <a:endParaRPr kumimoji="1" lang="zh-CN" altLang="en-US" sz="1200" b="1" dirty="0">
              <a:solidFill>
                <a:srgbClr val="0000FF"/>
              </a:solidFill>
              <a:latin typeface="Times New Roman" pitchFamily="18" charset="0"/>
              <a:ea typeface="微软雅黑" pitchFamily="34" charset="-122"/>
            </a:endParaRPr>
          </a:p>
        </p:txBody>
      </p:sp>
    </p:spTree>
    <p:extLst>
      <p:ext uri="{BB962C8B-B14F-4D97-AF65-F5344CB8AC3E}">
        <p14:creationId xmlns:p14="http://schemas.microsoft.com/office/powerpoint/2010/main" val="27061898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实际上是指</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A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某个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和</a:t>
            </a: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B </a:t>
            </a:r>
            <a:r>
              <a:rPr lang="zh-CN" altLang="en-US" sz="2000" b="1" dirty="0" smtClean="0">
                <a:solidFill>
                  <a:schemeClr val="bg1"/>
                </a:solidFill>
                <a:latin typeface="微软雅黑" pitchFamily="34" charset="-122"/>
                <a:ea typeface="微软雅黑" pitchFamily="34" charset="-122"/>
              </a:rPr>
              <a:t>上</a:t>
            </a:r>
            <a:r>
              <a:rPr lang="zh-CN" altLang="en-US" sz="2000" b="1" dirty="0">
                <a:solidFill>
                  <a:schemeClr val="bg1"/>
                </a:solidFill>
                <a:latin typeface="微软雅黑" pitchFamily="34" charset="-122"/>
                <a:ea typeface="微软雅黑" pitchFamily="34" charset="-122"/>
              </a:rPr>
              <a:t>的另一个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进行</a:t>
            </a:r>
            <a:r>
              <a:rPr lang="zh-CN" altLang="en-US" sz="2000" b="1" dirty="0" smtClean="0">
                <a:solidFill>
                  <a:schemeClr val="bg1"/>
                </a:solidFill>
                <a:latin typeface="微软雅黑" pitchFamily="34" charset="-122"/>
                <a:ea typeface="微软雅黑" pitchFamily="34" charset="-122"/>
              </a:rPr>
              <a:t>通信。</a:t>
            </a:r>
            <a:endParaRPr lang="zh-CN" altLang="en-US"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a:t>“计算机之间通信”的</a:t>
            </a:r>
            <a:r>
              <a:rPr lang="zh-CN" altLang="en-US" dirty="0" smtClean="0"/>
              <a:t>含义</a:t>
            </a:r>
            <a:endParaRPr lang="zh-CN" altLang="en-US" dirty="0"/>
          </a:p>
        </p:txBody>
      </p:sp>
    </p:spTree>
    <p:extLst>
      <p:ext uri="{BB962C8B-B14F-4D97-AF65-F5344CB8AC3E}">
        <p14:creationId xmlns:p14="http://schemas.microsoft.com/office/powerpoint/2010/main" val="9039273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882279671"/>
              </p:ext>
            </p:extLst>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lstStyle/>
          <a:p>
            <a:r>
              <a:rPr lang="zh-CN" altLang="en-US" dirty="0"/>
              <a:t>端系统之间的两种通信</a:t>
            </a:r>
            <a:r>
              <a:rPr lang="zh-CN" altLang="en-US" dirty="0" smtClean="0"/>
              <a:t>方式</a:t>
            </a:r>
          </a:p>
        </p:txBody>
      </p:sp>
    </p:spTree>
    <p:extLst>
      <p:ext uri="{BB962C8B-B14F-4D97-AF65-F5344CB8AC3E}">
        <p14:creationId xmlns:p14="http://schemas.microsoft.com/office/powerpoint/2010/main" val="2362936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9191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t>客户程序和服务器</a:t>
            </a:r>
            <a:r>
              <a:rPr lang="zh-CN" altLang="en-US" dirty="0" smtClean="0"/>
              <a:t>程序</a:t>
            </a:r>
            <a:r>
              <a:rPr lang="zh-CN" altLang="en-US" dirty="0"/>
              <a:t>主要特点</a:t>
            </a:r>
          </a:p>
        </p:txBody>
      </p:sp>
    </p:spTree>
    <p:extLst>
      <p:ext uri="{BB962C8B-B14F-4D97-AF65-F5344CB8AC3E}">
        <p14:creationId xmlns:p14="http://schemas.microsoft.com/office/powerpoint/2010/main" val="244201009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9030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在网络核心部分起特殊作用的是</a:t>
            </a:r>
            <a:r>
              <a:rPr lang="zh-CN" altLang="en-US" sz="2000" b="1" dirty="0">
                <a:solidFill>
                  <a:srgbClr val="C00000"/>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路由器是实现</a:t>
            </a:r>
            <a:r>
              <a:rPr lang="zh-CN" altLang="en-US" sz="2000" b="1" dirty="0">
                <a:solidFill>
                  <a:srgbClr val="C00000"/>
                </a:solidFill>
                <a:latin typeface="微软雅黑" pitchFamily="34" charset="-122"/>
                <a:ea typeface="微软雅黑" pitchFamily="34" charset="-122"/>
              </a:rPr>
              <a:t>分组交换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(packet switching) </a:t>
            </a:r>
            <a:r>
              <a:rPr lang="zh-CN" altLang="en-US" sz="2000" b="1" dirty="0">
                <a:latin typeface="微软雅黑" pitchFamily="34" charset="-122"/>
                <a:ea typeface="微软雅黑" pitchFamily="34" charset="-122"/>
              </a:rPr>
              <a:t>的关键构件，其任务是</a:t>
            </a:r>
            <a:r>
              <a:rPr lang="zh-CN" altLang="en-US" sz="2000" b="1" dirty="0">
                <a:solidFill>
                  <a:srgbClr val="C00000"/>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收到的</a:t>
            </a:r>
            <a:r>
              <a:rPr lang="zh-CN" altLang="en-US" sz="2000" b="1" dirty="0" smtClean="0">
                <a:latin typeface="微软雅黑" pitchFamily="34" charset="-122"/>
                <a:ea typeface="微软雅黑" pitchFamily="34" charset="-122"/>
              </a:rPr>
              <a:t>分组。</a:t>
            </a:r>
            <a:endParaRPr lang="zh-CN" altLang="en-US" sz="2000" b="1" dirty="0">
              <a:latin typeface="微软雅黑" pitchFamily="34" charset="-122"/>
              <a:ea typeface="微软雅黑"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59939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a:t>
              </a:r>
              <a:r>
                <a:rPr lang="zh-CN" altLang="en-US" sz="2000" b="1" dirty="0" smtClean="0">
                  <a:solidFill>
                    <a:schemeClr val="bg1"/>
                  </a:solidFill>
                  <a:latin typeface="微软雅黑" pitchFamily="34" charset="-122"/>
                  <a:ea typeface="微软雅黑" pitchFamily="34" charset="-122"/>
                </a:rPr>
                <a:t>时代：以</a:t>
              </a:r>
              <a:r>
                <a:rPr lang="zh-CN" altLang="en-US" sz="2000" b="1" dirty="0">
                  <a:solidFill>
                    <a:schemeClr val="bg1"/>
                  </a:solidFill>
                  <a:latin typeface="微软雅黑" pitchFamily="34" charset="-122"/>
                  <a:ea typeface="微软雅黑" pitchFamily="34" charset="-122"/>
                </a:rPr>
                <a:t>网络为</a:t>
              </a:r>
              <a:r>
                <a:rPr lang="zh-CN" altLang="en-US" sz="2000" b="1" dirty="0" smtClean="0">
                  <a:solidFill>
                    <a:schemeClr val="bg1"/>
                  </a:solidFill>
                  <a:latin typeface="微软雅黑" pitchFamily="34" charset="-122"/>
                  <a:ea typeface="微软雅黑" pitchFamily="34" charset="-122"/>
                </a:rPr>
                <a:t>核心</a:t>
              </a:r>
              <a:endParaRPr lang="fr-FR" altLang="zh-CN" sz="2000" b="1" dirty="0">
                <a:solidFill>
                  <a:schemeClr val="bg1"/>
                </a:solidFill>
                <a:latin typeface="微软雅黑" pitchFamily="34" charset="-122"/>
                <a:ea typeface="微软雅黑" pitchFamily="34" charset="-122"/>
              </a:endParaRPr>
            </a:p>
          </p:txBody>
        </p:sp>
      </p:grpSp>
      <p:pic>
        <p:nvPicPr>
          <p:cNvPr id="10" name="图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万物</a:t>
            </a:r>
            <a:r>
              <a:rPr lang="zh-CN" altLang="en-US" sz="2000" b="1" dirty="0" smtClean="0">
                <a:solidFill>
                  <a:schemeClr val="bg1"/>
                </a:solidFill>
                <a:latin typeface="微软雅黑" pitchFamily="34" charset="-122"/>
                <a:ea typeface="微软雅黑" pitchFamily="34" charset="-122"/>
              </a:rPr>
              <a:t>联网</a:t>
            </a:r>
            <a:endParaRPr lang="zh-CN" altLang="en-US" sz="2000" b="1" dirty="0">
              <a:solidFill>
                <a:schemeClr val="bg1"/>
              </a:solidFill>
              <a:latin typeface="微软雅黑" pitchFamily="34" charset="-122"/>
              <a:ea typeface="微软雅黑"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人人</a:t>
            </a:r>
            <a:r>
              <a:rPr lang="zh-CN" altLang="en-US" sz="2000" b="1" dirty="0">
                <a:solidFill>
                  <a:schemeClr val="bg1"/>
                </a:solidFill>
                <a:latin typeface="微软雅黑" pitchFamily="34" charset="-122"/>
                <a:ea typeface="微软雅黑" pitchFamily="34" charset="-122"/>
              </a:rPr>
              <a:t>用网</a:t>
            </a:r>
          </a:p>
        </p:txBody>
      </p:sp>
    </p:spTree>
    <p:extLst>
      <p:ext uri="{BB962C8B-B14F-4D97-AF65-F5344CB8AC3E}">
        <p14:creationId xmlns:p14="http://schemas.microsoft.com/office/powerpoint/2010/main" val="38467723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smtClean="0"/>
              <a:t>报文交换 等</a:t>
            </a:r>
            <a:r>
              <a:rPr lang="zh-CN" altLang="en-US" dirty="0"/>
              <a:t>。</a:t>
            </a:r>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p>
          <a:p>
            <a:endParaRPr lang="zh-CN" altLang="en-US" dirty="0"/>
          </a:p>
        </p:txBody>
      </p:sp>
    </p:spTree>
    <p:extLst>
      <p:ext uri="{BB962C8B-B14F-4D97-AF65-F5344CB8AC3E}">
        <p14:creationId xmlns:p14="http://schemas.microsoft.com/office/powerpoint/2010/main" val="280148107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Tree>
    <p:extLst>
      <p:ext uri="{BB962C8B-B14F-4D97-AF65-F5344CB8AC3E}">
        <p14:creationId xmlns:p14="http://schemas.microsoft.com/office/powerpoint/2010/main" val="24348663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0635354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593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extLst>
      <p:ext uri="{BB962C8B-B14F-4D97-AF65-F5344CB8AC3E}">
        <p14:creationId xmlns:p14="http://schemas.microsoft.com/office/powerpoint/2010/main" val="7200850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itchFamily="34" charset="-122"/>
              <a:ea typeface="微软雅黑"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extLst>
      <p:ext uri="{BB962C8B-B14F-4D97-AF65-F5344CB8AC3E}">
        <p14:creationId xmlns:p14="http://schemas.microsoft.com/office/powerpoint/2010/main" val="6945357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81174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p>
        </p:txBody>
      </p:sp>
      <p:sp>
        <p:nvSpPr>
          <p:cNvPr id="41" name="矩形 40"/>
          <p:cNvSpPr/>
          <p:nvPr/>
        </p:nvSpPr>
        <p:spPr>
          <a:xfrm>
            <a:off x="1045030" y="4142276"/>
            <a:ext cx="6914204" cy="40011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extLst>
      <p:ext uri="{BB962C8B-B14F-4D97-AF65-F5344CB8AC3E}">
        <p14:creationId xmlns:p14="http://schemas.microsoft.com/office/powerpoint/2010/main" val="1381429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smtClean="0"/>
              <a:t>发送端</a:t>
            </a:r>
            <a:r>
              <a:rPr lang="zh-CN" altLang="en-US" dirty="0" smtClean="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Tree>
    <p:extLst>
      <p:ext uri="{BB962C8B-B14F-4D97-AF65-F5344CB8AC3E}">
        <p14:creationId xmlns:p14="http://schemas.microsoft.com/office/powerpoint/2010/main" val="30905559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666609" y="1006931"/>
            <a:ext cx="2429157" cy="433780"/>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3565193" y="1640571"/>
            <a:ext cx="2429157" cy="4572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5460833" y="2265497"/>
            <a:ext cx="2455262" cy="437795"/>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extLst>
      <p:ext uri="{BB962C8B-B14F-4D97-AF65-F5344CB8AC3E}">
        <p14:creationId xmlns:p14="http://schemas.microsoft.com/office/powerpoint/2010/main" val="41565554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a:t>
              </a:r>
              <a:r>
                <a:rPr lang="zh-CN" altLang="en-US" sz="2000" b="1" dirty="0">
                  <a:solidFill>
                    <a:srgbClr val="FFFF00"/>
                  </a:solidFill>
                  <a:latin typeface="微软雅黑" pitchFamily="34" charset="-122"/>
                  <a:ea typeface="微软雅黑" pitchFamily="34" charset="-122"/>
                </a:rPr>
                <a:t>计算机网络。</a:t>
              </a:r>
              <a:endParaRPr lang="en-US" altLang="zh-CN" sz="2000" b="1" dirty="0">
                <a:solidFill>
                  <a:srgbClr val="FFFF00"/>
                </a:solidFill>
                <a:latin typeface="微软雅黑" pitchFamily="34" charset="-122"/>
                <a:ea typeface="微软雅黑"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Tree>
    <p:extLst>
      <p:ext uri="{BB962C8B-B14F-4D97-AF65-F5344CB8AC3E}">
        <p14:creationId xmlns:p14="http://schemas.microsoft.com/office/powerpoint/2010/main" val="24930342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extLst>
      <p:ext uri="{BB962C8B-B14F-4D97-AF65-F5344CB8AC3E}">
        <p14:creationId xmlns:p14="http://schemas.microsoft.com/office/powerpoint/2010/main" val="25182423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extLst>
      <p:ext uri="{BB962C8B-B14F-4D97-AF65-F5344CB8AC3E}">
        <p14:creationId xmlns:p14="http://schemas.microsoft.com/office/powerpoint/2010/main" val="3757513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p14="http://schemas.microsoft.com/office/powerpoint/2010/main" val="327712808"/>
              </p:ext>
            </p:extLst>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val="20000"/>
                    </a:ext>
                  </a:extLst>
                </a:gridCol>
                <a:gridCol w="7116439">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extLst>
      <p:ext uri="{BB962C8B-B14F-4D97-AF65-F5344CB8AC3E}">
        <p14:creationId xmlns:p14="http://schemas.microsoft.com/office/powerpoint/2010/main" val="1116112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p>
          <a:p>
            <a:endParaRPr lang="zh-CN" altLang="en-US" dirty="0"/>
          </a:p>
        </p:txBody>
      </p:sp>
      <p:sp>
        <p:nvSpPr>
          <p:cNvPr id="3" name="文本占位符 2"/>
          <p:cNvSpPr>
            <a:spLocks noGrp="1"/>
          </p:cNvSpPr>
          <p:nvPr>
            <p:ph type="body" sz="quarter" idx="11"/>
          </p:nvPr>
        </p:nvSpPr>
        <p:spPr/>
        <p:txBody>
          <a:bodyPr/>
          <a:lstStyle/>
          <a:p>
            <a:r>
              <a:rPr lang="zh-CN" altLang="en-US" dirty="0" smtClean="0"/>
              <a:t>报文交换</a:t>
            </a:r>
            <a:endParaRPr lang="zh-CN" altLang="en-US" dirty="0"/>
          </a:p>
        </p:txBody>
      </p:sp>
    </p:spTree>
    <p:extLst>
      <p:ext uri="{BB962C8B-B14F-4D97-AF65-F5344CB8AC3E}">
        <p14:creationId xmlns:p14="http://schemas.microsoft.com/office/powerpoint/2010/main" val="2017669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extLst>
      <p:ext uri="{BB962C8B-B14F-4D97-AF65-F5344CB8AC3E}">
        <p14:creationId xmlns:p14="http://schemas.microsoft.com/office/powerpoint/2010/main" val="36042741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extLst>
      <p:ext uri="{BB962C8B-B14F-4D97-AF65-F5344CB8AC3E}">
        <p14:creationId xmlns:p14="http://schemas.microsoft.com/office/powerpoint/2010/main" val="5947867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“三网融合”：融入现代计算机网络技术</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090724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Tree>
    <p:extLst>
      <p:ext uri="{BB962C8B-B14F-4D97-AF65-F5344CB8AC3E}">
        <p14:creationId xmlns:p14="http://schemas.microsoft.com/office/powerpoint/2010/main" val="31731728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Tree>
    <p:extLst>
      <p:ext uri="{BB962C8B-B14F-4D97-AF65-F5344CB8AC3E}">
        <p14:creationId xmlns:p14="http://schemas.microsoft.com/office/powerpoint/2010/main" val="334029365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899575" y="3235065"/>
            <a:ext cx="913183" cy="40213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368053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artisticMosiaicBubbles/>
                    </a14:imgEffect>
                  </a14:imgLayer>
                </a14:imgProps>
              </a:ext>
            </a:extLst>
          </a:blip>
          <a:srcRect l="6929" r="9066" b="-1941"/>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artisticMosiaicBubbles/>
                    </a14:imgEffect>
                  </a14:imgLayer>
                </a14:imgProps>
              </a:ext>
            </a:extLst>
          </a:blip>
          <a:srcRect l="9192" t="30767" r="7380" b="38525"/>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99605822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822870" y="3960723"/>
            <a:ext cx="853441" cy="34365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5784890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endParaRPr lang="zh-CN" altLang="en-US"/>
          </a:p>
        </p:txBody>
      </p:sp>
      <p:pic>
        <p:nvPicPr>
          <p:cNvPr id="4" name="Picture 4" descr="cernet2backb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91" y="0"/>
            <a:ext cx="7372773" cy="487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621852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4" descr="IPv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0"/>
            <a:ext cx="6339417" cy="464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85712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itchFamily="34" charset="-122"/>
                <a:ea typeface="微软雅黑" pitchFamily="34" charset="-122"/>
              </a:rPr>
              <a:t>1.5.1                                 </a:t>
            </a:r>
            <a:r>
              <a:rPr lang="zh-CN" altLang="zh-CN" sz="2000" b="1" dirty="0">
                <a:solidFill>
                  <a:schemeClr val="bg1"/>
                </a:solidFill>
                <a:ea typeface="微软雅黑" pitchFamily="34" charset="-122"/>
              </a:rPr>
              <a:t>计算机网络的定义</a:t>
            </a:r>
            <a:endParaRPr lang="en-US" altLang="zh-CN" sz="2000" b="1" dirty="0">
              <a:solidFill>
                <a:schemeClr val="bg1"/>
              </a:solidFill>
              <a:ea typeface="微软雅黑" pitchFamily="34" charset="-122"/>
            </a:endParaRPr>
          </a:p>
          <a:p>
            <a:endParaRPr lang="zh-CN" altLang="zh-CN" sz="2000" b="1" dirty="0">
              <a:solidFill>
                <a:schemeClr val="bg1"/>
              </a:solidFill>
              <a:ea typeface="微软雅黑" pitchFamily="34" charset="-122"/>
            </a:endParaRPr>
          </a:p>
          <a:p>
            <a:r>
              <a:rPr lang="en-US" altLang="zh-CN" sz="2000" b="1" dirty="0">
                <a:solidFill>
                  <a:schemeClr val="bg1"/>
                </a:solidFill>
                <a:latin typeface="微软雅黑" pitchFamily="34" charset="-122"/>
                <a:ea typeface="微软雅黑" pitchFamily="34" charset="-122"/>
              </a:rPr>
              <a:t>1.5.2                     </a:t>
            </a:r>
            <a:r>
              <a:rPr lang="zh-CN" altLang="zh-CN" sz="2000" b="1" dirty="0" smtClean="0">
                <a:solidFill>
                  <a:schemeClr val="bg1"/>
                </a:solidFill>
                <a:ea typeface="微软雅黑" pitchFamily="34" charset="-122"/>
              </a:rPr>
              <a:t>几种</a:t>
            </a:r>
            <a:r>
              <a:rPr lang="zh-CN" altLang="zh-CN" sz="2000" b="1" dirty="0">
                <a:solidFill>
                  <a:schemeClr val="bg1"/>
                </a:solidFill>
                <a:ea typeface="微软雅黑" pitchFamily="34" charset="-122"/>
              </a:rPr>
              <a:t>不同类别</a:t>
            </a:r>
            <a:r>
              <a:rPr lang="zh-CN" altLang="zh-CN" sz="2000" b="1" dirty="0" smtClean="0">
                <a:solidFill>
                  <a:schemeClr val="bg1"/>
                </a:solidFill>
                <a:ea typeface="微软雅黑" pitchFamily="34" charset="-122"/>
              </a:rPr>
              <a:t>的</a:t>
            </a:r>
            <a:r>
              <a:rPr lang="zh-CN" altLang="en-US" sz="2000" b="1" dirty="0" smtClean="0">
                <a:solidFill>
                  <a:schemeClr val="bg1"/>
                </a:solidFill>
                <a:ea typeface="微软雅黑" pitchFamily="34" charset="-122"/>
              </a:rPr>
              <a:t>计算机</a:t>
            </a:r>
            <a:r>
              <a:rPr lang="zh-CN" altLang="zh-CN" sz="2000" b="1" dirty="0" smtClean="0">
                <a:solidFill>
                  <a:schemeClr val="bg1"/>
                </a:solidFill>
                <a:ea typeface="微软雅黑" pitchFamily="34" charset="-122"/>
              </a:rPr>
              <a:t>网络</a:t>
            </a:r>
            <a:endParaRPr lang="zh-CN" altLang="zh-CN" sz="2000" b="1" dirty="0">
              <a:solidFill>
                <a:schemeClr val="bg1"/>
              </a:solidFill>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4667470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smtClean="0">
                <a:solidFill>
                  <a:srgbClr val="C00000"/>
                </a:solidFill>
              </a:rPr>
              <a:t>“可编程的硬件”表明：</a:t>
            </a:r>
            <a:r>
              <a:rPr lang="zh-CN" altLang="en-US" dirty="0" smtClean="0"/>
              <a:t>这种</a:t>
            </a:r>
            <a:r>
              <a:rPr lang="zh-CN" altLang="en-US" dirty="0"/>
              <a:t>硬件一定包含有</a:t>
            </a:r>
            <a:r>
              <a:rPr lang="zh-CN" altLang="en-US" dirty="0" smtClean="0">
                <a:solidFill>
                  <a:srgbClr val="0000FF"/>
                </a:solidFill>
              </a:rPr>
              <a:t>中央处理器 </a:t>
            </a:r>
            <a:r>
              <a:rPr lang="en-US" altLang="zh-CN" dirty="0" smtClean="0">
                <a:solidFill>
                  <a:srgbClr val="0000FF"/>
                </a:solidFill>
              </a:rPr>
              <a:t>CPU</a:t>
            </a:r>
            <a:r>
              <a:rPr lang="zh-CN" altLang="en-US" dirty="0">
                <a:solidFill>
                  <a:srgbClr val="0000FF"/>
                </a:solidFill>
              </a:rPr>
              <a:t>。</a:t>
            </a:r>
            <a:endParaRPr lang="en-US" altLang="zh-CN" dirty="0" smtClean="0">
              <a:solidFill>
                <a:srgbClr val="0000FF"/>
              </a:solidFill>
            </a:endParaRPr>
          </a:p>
          <a:p>
            <a:pPr>
              <a:lnSpc>
                <a:spcPts val="3200"/>
              </a:lnSpc>
            </a:pPr>
            <a:r>
              <a:rPr lang="zh-CN" altLang="en-US" dirty="0" smtClean="0"/>
              <a:t>计算机网络</a:t>
            </a:r>
            <a:r>
              <a:rPr lang="zh-CN" altLang="en-US" dirty="0"/>
              <a:t>所连接的</a:t>
            </a:r>
            <a:r>
              <a:rPr lang="zh-CN" altLang="en-US" dirty="0" smtClean="0"/>
              <a:t>硬件包括：</a:t>
            </a:r>
            <a:endParaRPr lang="en-US" altLang="zh-CN" dirty="0" smtClean="0"/>
          </a:p>
          <a:p>
            <a:pPr lvl="1">
              <a:lnSpc>
                <a:spcPts val="3200"/>
              </a:lnSpc>
            </a:pPr>
            <a:r>
              <a:rPr lang="zh-CN" altLang="en-US" dirty="0" smtClean="0"/>
              <a:t>一般</a:t>
            </a:r>
            <a:r>
              <a:rPr lang="zh-CN" altLang="en-US" dirty="0"/>
              <a:t>的</a:t>
            </a:r>
            <a:r>
              <a:rPr lang="zh-CN" altLang="en-US" dirty="0" smtClean="0"/>
              <a:t>计算机；</a:t>
            </a:r>
            <a:endParaRPr lang="en-US" altLang="zh-CN" dirty="0" smtClean="0"/>
          </a:p>
          <a:p>
            <a:pPr lvl="1">
              <a:lnSpc>
                <a:spcPts val="3200"/>
              </a:lnSpc>
            </a:pPr>
            <a:r>
              <a:rPr lang="zh-CN" altLang="en-US" dirty="0" smtClean="0"/>
              <a:t>智能手机、电视 等</a:t>
            </a:r>
            <a:r>
              <a:rPr lang="zh-CN" altLang="en-US" dirty="0"/>
              <a:t>。</a:t>
            </a:r>
          </a:p>
          <a:p>
            <a:pPr>
              <a:lnSpc>
                <a:spcPts val="3200"/>
              </a:lnSpc>
            </a:pPr>
            <a:r>
              <a:rPr lang="zh-CN" altLang="en-US" dirty="0" smtClean="0"/>
              <a:t>计算机网络可以：</a:t>
            </a:r>
            <a:endParaRPr lang="en-US" altLang="zh-CN" dirty="0" smtClean="0"/>
          </a:p>
          <a:p>
            <a:pPr lvl="1">
              <a:lnSpc>
                <a:spcPts val="3200"/>
              </a:lnSpc>
            </a:pPr>
            <a:r>
              <a:rPr lang="zh-CN" altLang="en-US" dirty="0" smtClean="0"/>
              <a:t>传送数据；</a:t>
            </a:r>
            <a:endParaRPr lang="en-US" altLang="zh-CN" dirty="0" smtClean="0"/>
          </a:p>
          <a:p>
            <a:pPr lvl="1">
              <a:lnSpc>
                <a:spcPts val="3200"/>
              </a:lnSpc>
            </a:pPr>
            <a:r>
              <a:rPr lang="zh-CN" altLang="en-US" dirty="0" smtClean="0"/>
              <a:t>支持多种应用</a:t>
            </a:r>
            <a:r>
              <a:rPr lang="zh-CN" altLang="en-US" dirty="0"/>
              <a:t>（包括今后可能出现的各种应用）。</a:t>
            </a:r>
          </a:p>
          <a:p>
            <a:pPr>
              <a:lnSpc>
                <a:spcPts val="3200"/>
              </a:lnSpc>
            </a:pPr>
            <a:endParaRPr lang="zh-CN" altLang="en-US" dirty="0"/>
          </a:p>
        </p:txBody>
      </p:sp>
      <p:sp>
        <p:nvSpPr>
          <p:cNvPr id="5" name="文本占位符 4"/>
          <p:cNvSpPr>
            <a:spLocks noGrp="1"/>
          </p:cNvSpPr>
          <p:nvPr>
            <p:ph type="body" sz="quarter" idx="11"/>
          </p:nvPr>
        </p:nvSpPr>
        <p:spPr/>
        <p:txBody>
          <a:bodyPr/>
          <a:lstStyle/>
          <a:p>
            <a:r>
              <a:rPr lang="zh-CN" altLang="en-US" dirty="0" smtClean="0"/>
              <a:t>如何理解？</a:t>
            </a:r>
            <a:endParaRPr lang="zh-CN" altLang="en-US" dirty="0"/>
          </a:p>
        </p:txBody>
      </p:sp>
    </p:spTree>
    <p:extLst>
      <p:ext uri="{BB962C8B-B14F-4D97-AF65-F5344CB8AC3E}">
        <p14:creationId xmlns:p14="http://schemas.microsoft.com/office/powerpoint/2010/main" val="1018350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：全球</a:t>
              </a:r>
              <a:r>
                <a:rPr lang="zh-CN" altLang="en-US" sz="2000" b="1" dirty="0" smtClean="0">
                  <a:solidFill>
                    <a:schemeClr val="bg1"/>
                  </a:solidFill>
                  <a:latin typeface="微软雅黑" pitchFamily="34" charset="-122"/>
                  <a:ea typeface="微软雅黑" pitchFamily="34" charset="-122"/>
                </a:rPr>
                <a:t>最大、最重要的</a:t>
              </a:r>
              <a:r>
                <a:rPr lang="zh-CN" altLang="en-US" sz="2000" b="1" dirty="0">
                  <a:solidFill>
                    <a:schemeClr val="bg1"/>
                  </a:solidFill>
                  <a:latin typeface="微软雅黑" pitchFamily="34" charset="-122"/>
                  <a:ea typeface="微软雅黑" pitchFamily="34" charset="-122"/>
                </a:rPr>
                <a:t>计算机网络</a:t>
              </a:r>
              <a:endParaRPr lang="fr-FR" altLang="zh-CN" sz="2000" b="1" dirty="0">
                <a:solidFill>
                  <a:schemeClr val="bg1"/>
                </a:solidFill>
                <a:latin typeface="微软雅黑" pitchFamily="34" charset="-122"/>
                <a:ea typeface="微软雅黑"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87476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extLst>
      <p:ext uri="{BB962C8B-B14F-4D97-AF65-F5344CB8AC3E}">
        <p14:creationId xmlns:p14="http://schemas.microsoft.com/office/powerpoint/2010/main" val="40562084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420287654"/>
              </p:ext>
            </p:extLst>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a16="http://schemas.microsoft.com/office/drawing/2014/main" val="2752561288"/>
                    </a:ext>
                  </a:extLst>
                </a:gridCol>
                <a:gridCol w="4352329">
                  <a:extLst>
                    <a:ext uri="{9D8B030D-6E8A-4147-A177-3AD203B41FA5}">
                      <a16:colId xmlns:a16="http://schemas.microsoft.com/office/drawing/2014/main"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33287312"/>
                  </a:ext>
                </a:extLst>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654821"/>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985109"/>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Tree>
    <p:extLst>
      <p:ext uri="{BB962C8B-B14F-4D97-AF65-F5344CB8AC3E}">
        <p14:creationId xmlns:p14="http://schemas.microsoft.com/office/powerpoint/2010/main" val="9585271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251054638"/>
              </p:ext>
            </p:extLst>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a16="http://schemas.microsoft.com/office/drawing/2014/main" val="2752561288"/>
                    </a:ext>
                  </a:extLst>
                </a:gridCol>
                <a:gridCol w="4545874">
                  <a:extLst>
                    <a:ext uri="{9D8B030D-6E8A-4147-A177-3AD203B41FA5}">
                      <a16:colId xmlns:a16="http://schemas.microsoft.com/office/drawing/2014/main"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3833287312"/>
                  </a:ext>
                </a:extLst>
              </a:tr>
              <a:tr h="473606">
                <a:tc>
                  <a:txBody>
                    <a:bodyPr/>
                    <a:lstStyle/>
                    <a:p>
                      <a:pPr algn="l"/>
                      <a:r>
                        <a:rPr lang="zh-CN" altLang="en-US" sz="1600" b="1" kern="1200" dirty="0" smtClean="0">
                          <a:solidFill>
                            <a:srgbClr val="0000FF"/>
                          </a:solidFill>
                          <a:latin typeface="微软雅黑" pitchFamily="34" charset="-122"/>
                          <a:ea typeface="微软雅黑" pitchFamily="34" charset="-122"/>
                          <a:cs typeface="+mn-cs"/>
                        </a:rPr>
                        <a:t>公用网 </a:t>
                      </a:r>
                      <a:endParaRPr lang="en-US" altLang="zh-CN" sz="1600" b="1" kern="1200" dirty="0" smtClean="0">
                        <a:solidFill>
                          <a:srgbClr val="0000FF"/>
                        </a:solidFill>
                        <a:latin typeface="微软雅黑" pitchFamily="34" charset="-122"/>
                        <a:ea typeface="微软雅黑"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dirty="0" smtClean="0">
                          <a:solidFill>
                            <a:srgbClr val="0000FF"/>
                          </a:solidFill>
                          <a:latin typeface="微软雅黑" pitchFamily="34" charset="-122"/>
                          <a:ea typeface="微软雅黑" pitchFamily="34" charset="-122"/>
                        </a:rPr>
                        <a:t>专用网</a:t>
                      </a:r>
                      <a:r>
                        <a:rPr lang="zh-CN" altLang="en-US" sz="1600" b="1" dirty="0" smtClean="0">
                          <a:latin typeface="微软雅黑" pitchFamily="34" charset="-122"/>
                          <a:ea typeface="微软雅黑" pitchFamily="34" charset="-122"/>
                        </a:rPr>
                        <a:t> </a:t>
                      </a:r>
                      <a:endParaRPr lang="en-US" altLang="zh-CN" sz="1600" b="1" dirty="0" smtClean="0">
                        <a:latin typeface="微软雅黑" pitchFamily="34" charset="-122"/>
                        <a:ea typeface="微软雅黑" pitchFamily="34" charset="-122"/>
                      </a:endParaRPr>
                    </a:p>
                    <a:p>
                      <a:pPr algn="l"/>
                      <a:r>
                        <a:rPr lang="en-US" altLang="zh-CN" sz="1600" b="1" dirty="0" smtClean="0">
                          <a:latin typeface="微软雅黑" pitchFamily="34" charset="-122"/>
                          <a:ea typeface="微软雅黑"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Tree>
    <p:extLst>
      <p:ext uri="{BB962C8B-B14F-4D97-AF65-F5344CB8AC3E}">
        <p14:creationId xmlns:p14="http://schemas.microsoft.com/office/powerpoint/2010/main" val="9783827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2119" r="11766"/>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042085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extLst>
              <p:ext uri="{D42A27DB-BD31-4B8C-83A1-F6EECF244321}">
                <p14:modId xmlns:p14="http://schemas.microsoft.com/office/powerpoint/2010/main" val="2189739699"/>
              </p:ext>
            </p:extLst>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p>
        </p:txBody>
      </p:sp>
    </p:spTree>
    <p:extLst>
      <p:ext uri="{BB962C8B-B14F-4D97-AF65-F5344CB8AC3E}">
        <p14:creationId xmlns:p14="http://schemas.microsoft.com/office/powerpoint/2010/main" val="928432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buNone/>
            </a:pPr>
            <a:r>
              <a:rPr lang="en-US" altLang="zh-CN" dirty="0" smtClean="0"/>
              <a:t>    </a:t>
            </a:r>
            <a:r>
              <a:rPr lang="zh-CN" altLang="en-US" dirty="0" smtClean="0"/>
              <a:t>例如 </a:t>
            </a:r>
            <a:r>
              <a:rPr lang="en-US" altLang="zh-CN" dirty="0" smtClean="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smtClean="0"/>
              <a:t>速率</a:t>
            </a:r>
            <a:endParaRPr lang="zh-CN" altLang="en-US" dirty="0"/>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7537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2087418391"/>
              </p:ext>
            </p:extLst>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itchFamily="34" charset="-122"/>
                <a:ea typeface="微软雅黑" pitchFamily="34" charset="-122"/>
              </a:rPr>
              <a:t>两者</a:t>
            </a:r>
            <a:r>
              <a:rPr lang="zh-CN" altLang="zh-CN" b="1" dirty="0" smtClean="0">
                <a:solidFill>
                  <a:srgbClr val="C00000"/>
                </a:solidFill>
                <a:latin typeface="微软雅黑" pitchFamily="34" charset="-122"/>
                <a:ea typeface="微软雅黑" pitchFamily="34" charset="-122"/>
              </a:rPr>
              <a:t>本质相同</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itchFamily="34" charset="-122"/>
                <a:ea typeface="微软雅黑" pitchFamily="34" charset="-122"/>
              </a:rPr>
              <a:t>一</a:t>
            </a:r>
            <a:r>
              <a:rPr lang="zh-CN" altLang="zh-CN" b="1" dirty="0">
                <a:latin typeface="微软雅黑" pitchFamily="34" charset="-122"/>
                <a:ea typeface="微软雅黑" pitchFamily="34" charset="-122"/>
              </a:rPr>
              <a:t>条通信链路的“带宽”越宽，其所能传输的“最高数据率”也越高。</a:t>
            </a:r>
          </a:p>
        </p:txBody>
      </p:sp>
    </p:spTree>
    <p:extLst>
      <p:ext uri="{BB962C8B-B14F-4D97-AF65-F5344CB8AC3E}">
        <p14:creationId xmlns:p14="http://schemas.microsoft.com/office/powerpoint/2010/main" val="132909597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extLst>
      <p:ext uri="{BB962C8B-B14F-4D97-AF65-F5344CB8AC3E}">
        <p14:creationId xmlns:p14="http://schemas.microsoft.com/office/powerpoint/2010/main" val="4131284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p>
          <a:p>
            <a:pPr lvl="1"/>
            <a:r>
              <a:rPr lang="zh-CN" altLang="en-US" dirty="0" smtClean="0"/>
              <a:t>（</a:t>
            </a:r>
            <a:r>
              <a:rPr lang="en-US" altLang="zh-CN" dirty="0" smtClean="0"/>
              <a:t>3</a:t>
            </a:r>
            <a:r>
              <a:rPr lang="zh-CN" altLang="en-US" dirty="0" smtClean="0"/>
              <a:t>）处理</a:t>
            </a:r>
            <a:r>
              <a:rPr lang="zh-CN" altLang="en-US" dirty="0"/>
              <a:t>时延</a:t>
            </a:r>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extLst>
      <p:ext uri="{BB962C8B-B14F-4D97-AF65-F5344CB8AC3E}">
        <p14:creationId xmlns:p14="http://schemas.microsoft.com/office/powerpoint/2010/main" val="32293182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互联网是</a:t>
              </a:r>
              <a:r>
                <a:rPr lang="zh-CN" altLang="en-US" sz="2000" b="1" dirty="0">
                  <a:solidFill>
                    <a:schemeClr val="bg1"/>
                  </a:solidFill>
                  <a:latin typeface="微软雅黑" pitchFamily="34" charset="-122"/>
                  <a:ea typeface="微软雅黑" pitchFamily="34" charset="-122"/>
                </a:rPr>
                <a:t>什么</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1512883145"/>
              </p:ext>
            </p:extLst>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0760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6" name="组合 6"/>
          <p:cNvGrpSpPr>
            <a:grpSpLocks/>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发送时延 </a:t>
              </a:r>
              <a:r>
                <a:rPr lang="en-US" altLang="zh-CN" sz="20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数据帧长度（</a:t>
              </a:r>
              <a:r>
                <a:rPr lang="en-US" altLang="zh-CN" sz="2000" b="1" dirty="0">
                  <a:solidFill>
                    <a:srgbClr val="000066"/>
                  </a:solidFill>
                  <a:latin typeface="微软雅黑" pitchFamily="34" charset="-122"/>
                  <a:ea typeface="微软雅黑" pitchFamily="34" charset="-122"/>
                </a:rPr>
                <a:t>bit</a:t>
              </a:r>
              <a:r>
                <a:rPr lang="zh-CN" altLang="en-US" sz="20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发送速率（</a:t>
              </a:r>
              <a:r>
                <a:rPr lang="en-US" altLang="zh-CN" sz="2000" b="1" dirty="0">
                  <a:solidFill>
                    <a:srgbClr val="000066"/>
                  </a:solidFill>
                  <a:latin typeface="微软雅黑" pitchFamily="34" charset="-122"/>
                  <a:ea typeface="微软雅黑" pitchFamily="34" charset="-122"/>
                </a:rPr>
                <a:t>bit/s</a:t>
              </a:r>
              <a:r>
                <a:rPr lang="zh-CN" altLang="en-US" sz="20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35197820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a:t>电磁</a:t>
            </a:r>
            <a:r>
              <a:rPr lang="zh-CN" altLang="en-US" dirty="0" smtClean="0"/>
              <a:t>波</a:t>
            </a:r>
            <a:r>
              <a:rPr lang="zh-CN" altLang="en-US" dirty="0"/>
              <a:t>传播</a:t>
            </a:r>
            <a:r>
              <a:rPr lang="zh-CN" altLang="en-US" dirty="0" smtClean="0"/>
              <a:t>速率：</a:t>
            </a:r>
            <a:endParaRPr lang="en-US" altLang="zh-CN" dirty="0" smtClean="0"/>
          </a:p>
          <a:p>
            <a:pPr lvl="1"/>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3" name="组合 13"/>
          <p:cNvGrpSpPr>
            <a:grpSpLocks/>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传播时延 </a:t>
              </a:r>
              <a:r>
                <a:rPr lang="en-US" altLang="zh-CN" sz="20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信号在信道上的传播速率（米</a:t>
              </a:r>
              <a:r>
                <a:rPr lang="en-US" altLang="zh-CN" sz="2000" b="1">
                  <a:solidFill>
                    <a:srgbClr val="000066"/>
                  </a:solidFill>
                  <a:latin typeface="微软雅黑" pitchFamily="34" charset="-122"/>
                  <a:ea typeface="微软雅黑" pitchFamily="34" charset="-122"/>
                </a:rPr>
                <a:t>/</a:t>
              </a:r>
              <a:r>
                <a:rPr lang="zh-CN" altLang="en-US" sz="2000" b="1">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59751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extLst>
      <p:ext uri="{BB962C8B-B14F-4D97-AF65-F5344CB8AC3E}">
        <p14:creationId xmlns:p14="http://schemas.microsoft.com/office/powerpoint/2010/main" val="183324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extLst>
      <p:ext uri="{BB962C8B-B14F-4D97-AF65-F5344CB8AC3E}">
        <p14:creationId xmlns:p14="http://schemas.microsoft.com/office/powerpoint/2010/main" val="10416022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itchFamily="2"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itchFamily="34" charset="-122"/>
                <a:ea typeface="微软雅黑" pitchFamily="34" charset="-122"/>
              </a:rPr>
              <a:t>总时延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传播</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处理时延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39509313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ea typeface="黑体" pitchFamily="49" charset="-122"/>
              </a:rPr>
              <a:t>队列</a:t>
            </a:r>
          </a:p>
        </p:txBody>
      </p:sp>
      <p:grpSp>
        <p:nvGrpSpPr>
          <p:cNvPr id="25" name="Group 45"/>
          <p:cNvGrpSpPr>
            <a:grpSpLocks/>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itchFamily="34" charset="-122"/>
                  <a:ea typeface="微软雅黑" pitchFamily="34" charset="-122"/>
                </a:rPr>
                <a:t>在发送器产生</a:t>
              </a:r>
              <a:r>
                <a:rPr kumimoji="1" lang="zh-CN" altLang="en-US" sz="1400" b="1" dirty="0">
                  <a:solidFill>
                    <a:schemeClr val="bg1"/>
                  </a:solidFill>
                  <a:latin typeface="微软雅黑" pitchFamily="34" charset="-122"/>
                  <a:ea typeface="微软雅黑" pitchFamily="34" charset="-122"/>
                </a:rPr>
                <a:t>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smtClean="0">
                  <a:solidFill>
                    <a:schemeClr val="bg1"/>
                  </a:solidFill>
                  <a:latin typeface="微软雅黑" pitchFamily="34" charset="-122"/>
                  <a:ea typeface="微软雅黑" pitchFamily="34" charset="-122"/>
                </a:rPr>
                <a:t>在</a:t>
              </a:r>
              <a:r>
                <a:rPr kumimoji="1" lang="zh-CN" altLang="en-US" sz="1400" b="1" dirty="0">
                  <a:solidFill>
                    <a:schemeClr val="bg1"/>
                  </a:solidFill>
                  <a:latin typeface="微软雅黑" pitchFamily="34" charset="-122"/>
                  <a:ea typeface="微软雅黑" pitchFamily="34" charset="-122"/>
                </a:rPr>
                <a:t>这里</a:t>
              </a:r>
              <a:r>
                <a:rPr kumimoji="1" lang="zh-CN" altLang="en-US" sz="1400" b="1" dirty="0" smtClean="0">
                  <a:solidFill>
                    <a:schemeClr val="bg1"/>
                  </a:solidFill>
                  <a:latin typeface="微软雅黑" pitchFamily="34" charset="-122"/>
                  <a:ea typeface="微软雅黑" pitchFamily="34" charset="-122"/>
                </a:rPr>
                <a:t>产生</a:t>
              </a:r>
              <a:endParaRPr kumimoji="1" lang="zh-CN" altLang="en-US" sz="1400" b="1" dirty="0">
                <a:solidFill>
                  <a:schemeClr val="bg1"/>
                </a:solidFill>
                <a:latin typeface="微软雅黑" pitchFamily="34" charset="-122"/>
                <a:ea typeface="微软雅黑" pitchFamily="34" charset="-122"/>
              </a:endParaRPr>
            </a:p>
            <a:p>
              <a:pPr algn="ctr"/>
              <a:r>
                <a:rPr kumimoji="1" lang="zh-CN" altLang="en-US" sz="140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smtClean="0">
                <a:latin typeface="微软雅黑" pitchFamily="34" charset="-122"/>
                <a:ea typeface="微软雅黑" pitchFamily="34" charset="-122"/>
              </a:rPr>
              <a:t>种</a:t>
            </a:r>
            <a:r>
              <a:rPr lang="zh-CN" altLang="zh-CN" b="1" dirty="0">
                <a:latin typeface="微软雅黑" pitchFamily="34" charset="-122"/>
                <a:ea typeface="微软雅黑" pitchFamily="34" charset="-122"/>
              </a:rPr>
              <a:t>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a:t>
            </a:r>
            <a:r>
              <a:rPr lang="zh-CN" altLang="en-US" dirty="0" smtClean="0"/>
              <a:t>时延产生</a:t>
            </a:r>
            <a:r>
              <a:rPr lang="zh-CN" altLang="en-US" dirty="0"/>
              <a:t>的地方</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700"/>
              </a:lnSpc>
              <a:spcBef>
                <a:spcPts val="60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108658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p>
          <a:p>
            <a:pPr lvl="1">
              <a:lnSpc>
                <a:spcPts val="2800"/>
              </a:lnSpc>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p>
          <a:p>
            <a:pPr lvl="1">
              <a:lnSpc>
                <a:spcPts val="2800"/>
              </a:lnSpc>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p>
          <a:p>
            <a:pPr lvl="1">
              <a:lnSpc>
                <a:spcPts val="2800"/>
              </a:lnSpc>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spTree>
    <p:extLst>
      <p:ext uri="{BB962C8B-B14F-4D97-AF65-F5344CB8AC3E}">
        <p14:creationId xmlns:p14="http://schemas.microsoft.com/office/powerpoint/2010/main" val="479275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sp>
        <p:nvSpPr>
          <p:cNvPr id="6" name="内容占位符 5"/>
          <p:cNvSpPr>
            <a:spLocks noGrp="1"/>
          </p:cNvSpPr>
          <p:nvPr>
            <p:ph sz="quarter" idx="10"/>
          </p:nvPr>
        </p:nvSpPr>
        <p:spPr/>
        <p:txBody>
          <a:bodyPr/>
          <a:lstStyle/>
          <a:p>
            <a:pPr>
              <a:lnSpc>
                <a:spcPts val="2600"/>
              </a:lnSpc>
            </a:pPr>
            <a:r>
              <a:rPr lang="zh-CN" altLang="en-US" sz="1800" dirty="0" smtClean="0"/>
              <a:t>解：</a:t>
            </a:r>
            <a:endParaRPr lang="en-US" altLang="zh-CN" sz="1800" dirty="0" smtClean="0"/>
          </a:p>
          <a:p>
            <a:pPr marL="0" lvl="1" indent="0">
              <a:lnSpc>
                <a:spcPts val="2600"/>
              </a:lnSpc>
              <a:buClr>
                <a:srgbClr val="0066CC"/>
              </a:buClr>
              <a:buNone/>
            </a:pPr>
            <a:r>
              <a:rPr lang="zh-CN" altLang="en-US" sz="1700" dirty="0" smtClean="0"/>
              <a:t>     </a:t>
            </a:r>
            <a:r>
              <a:rPr lang="zh-CN" altLang="en-US" sz="1700" dirty="0" smtClean="0">
                <a:solidFill>
                  <a:srgbClr val="0000FF"/>
                </a:solidFill>
              </a:rPr>
              <a:t>传播时延 </a:t>
            </a:r>
            <a:r>
              <a:rPr lang="en-US" altLang="zh-CN" sz="1700" dirty="0" smtClean="0"/>
              <a:t>= 1000 km / </a:t>
            </a:r>
            <a:r>
              <a:rPr lang="en-US" altLang="zh-CN" sz="1700" dirty="0"/>
              <a:t>2.0 </a:t>
            </a:r>
            <a:r>
              <a:rPr lang="zh-CN" altLang="en-US" sz="1700" dirty="0"/>
              <a:t>ⅹ </a:t>
            </a:r>
            <a:r>
              <a:rPr lang="en-US" altLang="zh-CN" sz="1700" dirty="0"/>
              <a:t>10</a:t>
            </a:r>
            <a:r>
              <a:rPr lang="en-US" altLang="zh-CN" sz="1700" baseline="30000" dirty="0"/>
              <a:t>5</a:t>
            </a:r>
            <a:r>
              <a:rPr lang="en-US" altLang="zh-CN" sz="1700" dirty="0"/>
              <a:t> </a:t>
            </a:r>
            <a:r>
              <a:rPr lang="en-US" altLang="zh-CN" sz="1700" dirty="0" smtClean="0"/>
              <a:t>km/s =</a:t>
            </a:r>
            <a:r>
              <a:rPr lang="zh-CN" altLang="en-US" sz="1700" dirty="0" smtClean="0"/>
              <a:t> </a:t>
            </a:r>
            <a:r>
              <a:rPr lang="en-US" altLang="zh-CN" sz="1700" dirty="0" smtClean="0"/>
              <a:t>5 </a:t>
            </a:r>
            <a:r>
              <a:rPr lang="en-US" altLang="zh-CN" sz="1700" dirty="0" err="1" smtClean="0"/>
              <a:t>ms</a:t>
            </a:r>
            <a:r>
              <a:rPr lang="zh-CN" altLang="en-US" sz="1700" dirty="0" smtClean="0"/>
              <a:t>。</a:t>
            </a:r>
            <a:endParaRPr lang="en-US" altLang="zh-CN" sz="1700" dirty="0" smtClean="0"/>
          </a:p>
          <a:p>
            <a:pPr marL="0" indent="0">
              <a:lnSpc>
                <a:spcPts val="2600"/>
              </a:lnSpc>
              <a:buNone/>
            </a:pPr>
            <a:r>
              <a:rPr lang="zh-CN" altLang="en-US" sz="1700" dirty="0" smtClean="0"/>
              <a:t>（</a:t>
            </a:r>
            <a:r>
              <a:rPr lang="en-US" altLang="zh-CN" sz="1700" dirty="0" smtClean="0"/>
              <a:t>1</a:t>
            </a:r>
            <a:r>
              <a:rPr lang="zh-CN" altLang="en-US" sz="1700" dirty="0" smtClean="0"/>
              <a:t>）</a:t>
            </a:r>
            <a:r>
              <a:rPr lang="zh-CN" altLang="zh-CN" sz="1700" dirty="0"/>
              <a:t>发送</a:t>
            </a:r>
            <a:r>
              <a:rPr lang="zh-CN" altLang="zh-CN" sz="1700" dirty="0" smtClean="0"/>
              <a:t>时延</a:t>
            </a:r>
            <a:r>
              <a:rPr lang="en-US" altLang="zh-CN" sz="1700" dirty="0" smtClean="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a:t>
            </a:r>
            <a:r>
              <a:rPr lang="en-US" altLang="zh-CN" sz="1700" dirty="0" smtClean="0"/>
              <a:t>s</a:t>
            </a:r>
            <a:r>
              <a:rPr lang="zh-CN" altLang="en-US" sz="1700" dirty="0" smtClean="0"/>
              <a:t>，</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838.9 + </a:t>
            </a:r>
            <a:r>
              <a:rPr lang="en-US" altLang="zh-CN" sz="1700" dirty="0" smtClean="0"/>
              <a:t>0.005 ≈ 838.9 </a:t>
            </a:r>
            <a:r>
              <a:rPr lang="en-US" altLang="zh-CN" sz="1700" dirty="0"/>
              <a:t>s</a:t>
            </a:r>
            <a:r>
              <a:rPr lang="zh-CN" altLang="en-US" sz="1700" dirty="0"/>
              <a:t>。</a:t>
            </a:r>
            <a:endParaRPr lang="zh-CN" altLang="zh-CN" sz="1700" dirty="0"/>
          </a:p>
          <a:p>
            <a:pPr marL="0" indent="0">
              <a:lnSpc>
                <a:spcPts val="2600"/>
              </a:lnSpc>
              <a:buNone/>
            </a:pPr>
            <a:r>
              <a:rPr lang="zh-CN" altLang="en-US" sz="1700" dirty="0" smtClean="0"/>
              <a:t>（</a:t>
            </a:r>
            <a:r>
              <a:rPr lang="en-US" altLang="zh-CN" sz="1700" dirty="0" smtClean="0"/>
              <a:t>2</a:t>
            </a:r>
            <a:r>
              <a:rPr lang="zh-CN" altLang="en-US" sz="1700" dirty="0" smtClean="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8</a:t>
            </a:r>
            <a:r>
              <a:rPr lang="en-US" altLang="zh-CN" sz="1700" dirty="0" smtClean="0"/>
              <a:t> </a:t>
            </a:r>
            <a:r>
              <a:rPr lang="en-US" altLang="zh-CN" sz="1700" dirty="0"/>
              <a:t>= </a:t>
            </a:r>
            <a:r>
              <a:rPr lang="en-US" altLang="zh-CN" sz="1700" dirty="0" smtClean="0"/>
              <a:t>8.389 s</a:t>
            </a:r>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8.389 </a:t>
            </a:r>
            <a:r>
              <a:rPr lang="en-US" altLang="zh-CN" sz="1700" dirty="0"/>
              <a:t>+ </a:t>
            </a:r>
            <a:r>
              <a:rPr lang="en-US" altLang="zh-CN" sz="1700" dirty="0" smtClean="0"/>
              <a:t>0.005</a:t>
            </a:r>
            <a:r>
              <a:rPr lang="zh-CN" altLang="en-US" sz="1700" dirty="0" smtClean="0"/>
              <a:t> </a:t>
            </a:r>
            <a:r>
              <a:rPr lang="en-US" altLang="zh-CN" sz="1700" dirty="0" smtClean="0"/>
              <a:t>= 8.394 </a:t>
            </a:r>
            <a:r>
              <a:rPr lang="en-US" altLang="zh-CN" sz="1700" dirty="0"/>
              <a:t>s</a:t>
            </a:r>
            <a:r>
              <a:rPr lang="zh-CN" altLang="en-US" sz="1700" dirty="0" smtClean="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a:t>
            </a:r>
            <a:r>
              <a:rPr lang="zh-CN" altLang="en-US" sz="1700" dirty="0" smtClean="0">
                <a:solidFill>
                  <a:srgbClr val="0000FF"/>
                </a:solidFill>
              </a:rPr>
              <a:t>的</a:t>
            </a:r>
            <a:r>
              <a:rPr lang="zh-CN" altLang="en-US" sz="1700" dirty="0">
                <a:solidFill>
                  <a:srgbClr val="0000FF"/>
                </a:solidFill>
              </a:rPr>
              <a:t>近</a:t>
            </a:r>
            <a:r>
              <a:rPr lang="zh-CN" altLang="en-US" sz="1700" dirty="0" smtClean="0">
                <a:solidFill>
                  <a:srgbClr val="0000FF"/>
                </a:solidFill>
              </a:rPr>
              <a:t>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smtClean="0"/>
              <a:t>（</a:t>
            </a:r>
            <a:r>
              <a:rPr lang="en-US" altLang="zh-CN" sz="1700" dirty="0" smtClean="0"/>
              <a:t>3</a:t>
            </a:r>
            <a:r>
              <a:rPr lang="zh-CN" altLang="en-US" sz="1700" dirty="0" smtClean="0"/>
              <a:t>）</a:t>
            </a:r>
            <a:r>
              <a:rPr lang="zh-CN" altLang="zh-CN" sz="1700" dirty="0"/>
              <a:t>发送</a:t>
            </a:r>
            <a:r>
              <a:rPr lang="zh-CN" altLang="zh-CN" sz="1700" dirty="0" smtClean="0"/>
              <a:t>时延</a:t>
            </a:r>
            <a:r>
              <a:rPr lang="en-US" altLang="zh-CN" sz="1700" dirty="0" smtClean="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smtClean="0"/>
              <a:t>s, </a:t>
            </a:r>
            <a:r>
              <a:rPr lang="zh-CN" altLang="en-US" sz="1700" dirty="0" smtClean="0"/>
              <a:t> </a:t>
            </a:r>
            <a:endParaRPr lang="en-US" altLang="zh-CN" sz="1700" dirty="0" smtClean="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总时延 </a:t>
            </a:r>
            <a:r>
              <a:rPr lang="en-US" altLang="zh-CN" sz="1700" dirty="0" smtClean="0"/>
              <a:t>= 0.008 </a:t>
            </a:r>
            <a:r>
              <a:rPr lang="en-US" altLang="zh-CN" sz="1700" dirty="0"/>
              <a:t>+ </a:t>
            </a:r>
            <a:r>
              <a:rPr lang="en-US" altLang="zh-CN" sz="1700" dirty="0" smtClean="0"/>
              <a:t>5 = 5.008 </a:t>
            </a:r>
            <a:r>
              <a:rPr lang="en-US" altLang="zh-CN" sz="1700" dirty="0" err="1"/>
              <a:t>ms</a:t>
            </a:r>
            <a:r>
              <a:rPr lang="zh-CN" altLang="en-US" sz="1700" dirty="0"/>
              <a:t>。</a:t>
            </a:r>
            <a:endParaRPr lang="en-US" altLang="zh-CN" sz="1700" dirty="0" smtClean="0"/>
          </a:p>
          <a:p>
            <a:pPr marL="0" indent="0">
              <a:lnSpc>
                <a:spcPts val="2600"/>
              </a:lnSpc>
              <a:buNone/>
            </a:pPr>
            <a:r>
              <a:rPr lang="zh-CN" altLang="en-US" sz="1700" dirty="0" smtClean="0"/>
              <a:t>（</a:t>
            </a:r>
            <a:r>
              <a:rPr lang="en-US" altLang="zh-CN" sz="1700" dirty="0" smtClean="0"/>
              <a:t>4</a:t>
            </a:r>
            <a:r>
              <a:rPr lang="zh-CN" altLang="en-US" sz="1700" dirty="0" smtClean="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a:t>
            </a:r>
            <a:r>
              <a:rPr lang="en-US" altLang="zh-CN" sz="1700" dirty="0" smtClean="0"/>
              <a:t> </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 </a:t>
            </a:r>
            <a:r>
              <a:rPr lang="en-US" altLang="zh-CN" sz="1700" dirty="0"/>
              <a:t>s = </a:t>
            </a:r>
            <a:r>
              <a:rPr lang="en-US" altLang="zh-CN" sz="1700" dirty="0" smtClean="0"/>
              <a:t>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0.000008 </a:t>
            </a:r>
            <a:r>
              <a:rPr lang="en-US" altLang="zh-CN" sz="1700" dirty="0"/>
              <a:t>+ 5 = </a:t>
            </a:r>
            <a:r>
              <a:rPr lang="en-US" altLang="zh-CN" sz="1700" dirty="0" smtClean="0"/>
              <a:t>5.000008 </a:t>
            </a:r>
            <a:r>
              <a:rPr lang="en-US" altLang="zh-CN" sz="1700" dirty="0" err="1"/>
              <a:t>ms</a:t>
            </a:r>
            <a:r>
              <a:rPr lang="zh-CN" altLang="en-US" sz="1700" dirty="0" smtClean="0"/>
              <a:t>。</a:t>
            </a:r>
            <a:r>
              <a:rPr lang="zh-CN" altLang="en-US" sz="1700" dirty="0" smtClean="0">
                <a:solidFill>
                  <a:srgbClr val="0000FF"/>
                </a:solidFill>
              </a:rPr>
              <a:t>与（</a:t>
            </a:r>
            <a:r>
              <a:rPr lang="en-US" altLang="zh-CN" sz="1700" dirty="0" smtClean="0">
                <a:solidFill>
                  <a:srgbClr val="0000FF"/>
                </a:solidFill>
              </a:rPr>
              <a:t>3</a:t>
            </a:r>
            <a:r>
              <a:rPr lang="zh-CN" altLang="en-US" sz="1700" dirty="0" smtClean="0">
                <a:solidFill>
                  <a:srgbClr val="0000FF"/>
                </a:solidFill>
              </a:rPr>
              <a:t>）相比没有明显减小。</a:t>
            </a:r>
            <a:endParaRPr lang="zh-CN" altLang="en-US" sz="1700" dirty="0">
              <a:solidFill>
                <a:srgbClr val="0000FF"/>
              </a:solidFill>
            </a:endParaRP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extLst>
      <p:ext uri="{BB962C8B-B14F-4D97-AF65-F5344CB8AC3E}">
        <p14:creationId xmlns:p14="http://schemas.microsoft.com/office/powerpoint/2010/main" val="14645426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latin typeface="微软雅黑" pitchFamily="34" charset="-122"/>
                <a:ea typeface="微软雅黑" pitchFamily="34" charset="-122"/>
              </a:rPr>
              <a:t>（传播）</a:t>
            </a:r>
            <a:r>
              <a:rPr lang="zh-CN" altLang="en-US" sz="1400" b="1" dirty="0" smtClean="0">
                <a:latin typeface="微软雅黑" pitchFamily="34" charset="-122"/>
                <a:ea typeface="微软雅黑" pitchFamily="34" charset="-122"/>
              </a:rPr>
              <a:t>时延（管道长度）</a:t>
            </a:r>
            <a:endParaRPr lang="zh-CN" altLang="en-US" sz="1400" b="1" dirty="0">
              <a:latin typeface="微软雅黑" pitchFamily="34" charset="-122"/>
              <a:ea typeface="微软雅黑"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400" b="1" dirty="0" smtClean="0">
                <a:latin typeface="微软雅黑" pitchFamily="34" charset="-122"/>
                <a:ea typeface="微软雅黑" pitchFamily="34" charset="-122"/>
              </a:rPr>
              <a:t>带宽</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（管道截面积）</a:t>
            </a:r>
            <a:endParaRPr lang="zh-CN" altLang="en-US" sz="1400" b="1" dirty="0">
              <a:latin typeface="微软雅黑" pitchFamily="34" charset="-122"/>
              <a:ea typeface="微软雅黑"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99"/>
                </a:solidFill>
                <a:latin typeface="微软雅黑" pitchFamily="34" charset="-122"/>
                <a:ea typeface="微软雅黑" pitchFamily="34" charset="-122"/>
              </a:rPr>
              <a:t>时延带宽积 </a:t>
            </a:r>
            <a:r>
              <a:rPr lang="en-US" altLang="zh-CN" sz="2000" b="1" dirty="0">
                <a:solidFill>
                  <a:srgbClr val="000099"/>
                </a:solidFill>
                <a:latin typeface="微软雅黑" pitchFamily="34" charset="-122"/>
                <a:ea typeface="微软雅黑" pitchFamily="34" charset="-122"/>
              </a:rPr>
              <a:t>= </a:t>
            </a:r>
            <a:r>
              <a:rPr lang="zh-CN" altLang="en-US" sz="2000" b="1" dirty="0">
                <a:solidFill>
                  <a:srgbClr val="000099"/>
                </a:solidFill>
                <a:latin typeface="微软雅黑" pitchFamily="34" charset="-122"/>
                <a:ea typeface="微软雅黑" pitchFamily="34" charset="-122"/>
              </a:rPr>
              <a:t>传播时延 </a:t>
            </a:r>
            <a:r>
              <a:rPr lang="zh-CN" altLang="en-US" sz="20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1116738" y="3362387"/>
            <a:ext cx="6632575" cy="1092607"/>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r>
              <a:rPr lang="zh-CN" altLang="en-US" b="1" dirty="0" smtClean="0">
                <a:solidFill>
                  <a:srgbClr val="C00000"/>
                </a:solidFill>
                <a:latin typeface="微软雅黑" pitchFamily="34" charset="-122"/>
                <a:ea typeface="微软雅黑" pitchFamily="34" charset="-122"/>
              </a:rPr>
              <a:t>。</a:t>
            </a:r>
            <a:endParaRPr lang="en-US" altLang="zh-CN" b="1" dirty="0" smtClean="0">
              <a:solidFill>
                <a:srgbClr val="C00000"/>
              </a:solidFill>
              <a:latin typeface="微软雅黑" pitchFamily="34" charset="-122"/>
              <a:ea typeface="微软雅黑" pitchFamily="34" charset="-122"/>
            </a:endParaRPr>
          </a:p>
          <a:p>
            <a:pPr>
              <a:lnSpc>
                <a:spcPts val="260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smtClean="0">
              <a:solidFill>
                <a:schemeClr val="tx1"/>
              </a:solidFill>
              <a:latin typeface="微软雅黑" pitchFamily="34" charset="-122"/>
              <a:ea typeface="微软雅黑" pitchFamily="34" charset="-122"/>
            </a:endParaRPr>
          </a:p>
          <a:p>
            <a:pPr>
              <a:lnSpc>
                <a:spcPts val="2600"/>
              </a:lnSpc>
            </a:pPr>
            <a:r>
              <a:rPr lang="zh-CN" altLang="zh-CN" b="1" dirty="0" smtClean="0">
                <a:solidFill>
                  <a:schemeClr val="tx1"/>
                </a:solidFill>
                <a:latin typeface="微软雅黑" pitchFamily="34" charset="-122"/>
                <a:ea typeface="微软雅黑" pitchFamily="34" charset="-122"/>
              </a:rPr>
              <a:t>只有</a:t>
            </a:r>
            <a:r>
              <a:rPr lang="zh-CN" altLang="zh-CN" b="1" dirty="0">
                <a:solidFill>
                  <a:schemeClr val="tx1"/>
                </a:solidFill>
                <a:latin typeface="微软雅黑" pitchFamily="34" charset="-122"/>
                <a:ea typeface="微软雅黑" pitchFamily="34" charset="-122"/>
              </a:rPr>
              <a:t>在代表链路的管道都充满比特时</a:t>
            </a:r>
            <a:r>
              <a:rPr lang="zh-CN" altLang="zh-CN" b="1" dirty="0" smtClean="0">
                <a:solidFill>
                  <a:schemeClr val="tx1"/>
                </a:solidFill>
                <a:latin typeface="微软雅黑" pitchFamily="34" charset="-122"/>
                <a:ea typeface="微软雅黑" pitchFamily="34" charset="-122"/>
              </a:rPr>
              <a:t>，链路</a:t>
            </a:r>
            <a:r>
              <a:rPr lang="zh-CN" altLang="zh-CN" b="1" dirty="0">
                <a:solidFill>
                  <a:schemeClr val="tx1"/>
                </a:solidFill>
                <a:latin typeface="微软雅黑" pitchFamily="34" charset="-122"/>
                <a:ea typeface="微软雅黑" pitchFamily="34" charset="-122"/>
              </a:rPr>
              <a:t>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extLst>
      <p:ext uri="{BB962C8B-B14F-4D97-AF65-F5344CB8AC3E}">
        <p14:creationId xmlns:p14="http://schemas.microsoft.com/office/powerpoint/2010/main" val="17168711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a:t>
              </a:r>
              <a:r>
                <a:rPr lang="zh-CN" altLang="en-US" sz="2000" b="1" dirty="0" smtClean="0">
                  <a:solidFill>
                    <a:schemeClr val="bg1"/>
                  </a:solidFill>
                  <a:latin typeface="微软雅黑" pitchFamily="34" charset="-122"/>
                  <a:ea typeface="微软雅黑" pitchFamily="34" charset="-122"/>
                </a:rPr>
                <a:t>的 </a:t>
              </a:r>
              <a:r>
                <a:rPr lang="en-US" altLang="zh-CN" sz="2000" b="1" dirty="0" smtClean="0">
                  <a:solidFill>
                    <a:schemeClr val="bg1"/>
                  </a:solidFill>
                  <a:latin typeface="微软雅黑" pitchFamily="34" charset="-122"/>
                  <a:ea typeface="微软雅黑" pitchFamily="34" charset="-122"/>
                </a:rPr>
                <a:t>2 </a:t>
              </a:r>
              <a:r>
                <a:rPr lang="zh-CN" altLang="en-US" sz="2000" b="1" dirty="0" smtClean="0">
                  <a:solidFill>
                    <a:schemeClr val="bg1"/>
                  </a:solidFill>
                  <a:latin typeface="微软雅黑" pitchFamily="34" charset="-122"/>
                  <a:ea typeface="微软雅黑" pitchFamily="34" charset="-122"/>
                </a:rPr>
                <a:t>个重要</a:t>
              </a:r>
              <a:r>
                <a:rPr lang="zh-CN" altLang="en-US" sz="2000" b="1" dirty="0">
                  <a:solidFill>
                    <a:schemeClr val="bg1"/>
                  </a:solidFill>
                  <a:latin typeface="微软雅黑" pitchFamily="34" charset="-122"/>
                  <a:ea typeface="微软雅黑" pitchFamily="34" charset="-122"/>
                </a:rPr>
                <a:t>基本</a:t>
              </a:r>
              <a:r>
                <a:rPr lang="zh-CN" altLang="en-US" sz="2000" b="1" dirty="0" smtClean="0">
                  <a:solidFill>
                    <a:schemeClr val="bg1"/>
                  </a:solidFill>
                  <a:latin typeface="微软雅黑" pitchFamily="34" charset="-122"/>
                  <a:ea typeface="微软雅黑" pitchFamily="34" charset="-122"/>
                </a:rPr>
                <a:t>特点</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3379243481"/>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42536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smtClean="0">
                  <a:solidFill>
                    <a:srgbClr val="0000FF"/>
                  </a:solidFill>
                  <a:latin typeface="微软雅黑" pitchFamily="34" charset="-122"/>
                  <a:ea typeface="微软雅黑" pitchFamily="34" charset="-122"/>
                </a:rPr>
                <a:t>B</a:t>
              </a:r>
              <a:endParaRPr kumimoji="1" lang="en-US" altLang="zh-CN" sz="1400" b="1" dirty="0">
                <a:solidFill>
                  <a:srgbClr val="0000FF"/>
                </a:solidFill>
                <a:latin typeface="微软雅黑" pitchFamily="34" charset="-122"/>
                <a:ea typeface="微软雅黑"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数据</a:t>
                </a:r>
                <a:endParaRPr kumimoji="1" lang="en-US" altLang="zh-CN" sz="1400" b="1" dirty="0">
                  <a:latin typeface="微软雅黑" pitchFamily="34" charset="-122"/>
                  <a:ea typeface="微软雅黑"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itchFamily="34" charset="-122"/>
                    <a:ea typeface="微软雅黑" pitchFamily="34" charset="-122"/>
                  </a:rPr>
                  <a:t>确认</a:t>
                </a:r>
                <a:endParaRPr kumimoji="1" lang="en-US" altLang="zh-CN" sz="12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往返</a:t>
              </a:r>
              <a:endParaRPr kumimoji="1" lang="en-US" altLang="zh-CN" sz="1400" b="1" dirty="0" smtClean="0">
                <a:latin typeface="微软雅黑" pitchFamily="34" charset="-122"/>
                <a:ea typeface="微软雅黑" pitchFamily="34" charset="-122"/>
              </a:endParaRPr>
            </a:p>
            <a:p>
              <a:r>
                <a:rPr kumimoji="1" lang="zh-CN" altLang="en-US" sz="1400" b="1" dirty="0" smtClean="0">
                  <a:latin typeface="微软雅黑" pitchFamily="34" charset="-122"/>
                  <a:ea typeface="微软雅黑" pitchFamily="34" charset="-122"/>
                </a:rPr>
                <a:t>时间</a:t>
              </a:r>
              <a:endParaRPr kumimoji="1" lang="en-US" altLang="zh-CN" sz="1400" b="1" dirty="0" smtClean="0">
                <a:latin typeface="微软雅黑" pitchFamily="34" charset="-122"/>
                <a:ea typeface="微软雅黑" pitchFamily="34" charset="-122"/>
              </a:endParaRPr>
            </a:p>
            <a:p>
              <a:r>
                <a:rPr kumimoji="1" lang="en-US" altLang="zh-CN" sz="1400" b="1" dirty="0">
                  <a:latin typeface="微软雅黑" pitchFamily="34" charset="-122"/>
                  <a:ea typeface="微软雅黑"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itchFamily="34" charset="-122"/>
                  <a:ea typeface="微软雅黑" pitchFamily="34" charset="-122"/>
                </a:rPr>
                <a:t>成功发送的总时延</a:t>
              </a:r>
              <a:endParaRPr kumimoji="1" lang="en-US" altLang="zh-CN"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8580189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5415816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990323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40659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921566290"/>
              </p:ext>
            </p:extLst>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extLst>
      <p:ext uri="{BB962C8B-B14F-4D97-AF65-F5344CB8AC3E}">
        <p14:creationId xmlns:p14="http://schemas.microsoft.com/office/powerpoint/2010/main" val="25312172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p>
        </p:txBody>
      </p:sp>
      <p:sp>
        <p:nvSpPr>
          <p:cNvPr id="4" name="文本占位符 3"/>
          <p:cNvSpPr>
            <a:spLocks noGrp="1"/>
          </p:cNvSpPr>
          <p:nvPr>
            <p:ph type="body" sz="quarter" idx="11"/>
          </p:nvPr>
        </p:nvSpPr>
        <p:spPr/>
        <p:txBody>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a:extLst/>
        </p:spPr>
        <p:txBody>
          <a:bodyPr wrap="square">
            <a:spAutoFit/>
          </a:bodyPr>
          <a:lstStyle/>
          <a:p>
            <a:pPr>
              <a:lnSpc>
                <a:spcPts val="2400"/>
              </a:lnSpc>
            </a:pPr>
            <a:r>
              <a:rPr lang="zh-CN" altLang="en-US" sz="1600" b="1" dirty="0">
                <a:latin typeface="微软雅黑" pitchFamily="34" charset="-122"/>
                <a:ea typeface="微软雅黑" pitchFamily="34" charset="-122"/>
              </a:rPr>
              <a:t>其中</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en-US" altLang="zh-CN" sz="1600" b="1" baseline="-25000" dirty="0" smtClean="0">
                <a:latin typeface="微软雅黑" pitchFamily="34" charset="-122"/>
                <a:ea typeface="微软雅黑" pitchFamily="34" charset="-122"/>
              </a:rPr>
              <a:t>0</a:t>
            </a:r>
            <a:r>
              <a:rPr lang="zh-CN" altLang="en-US" sz="1600" b="1" dirty="0">
                <a:latin typeface="微软雅黑" pitchFamily="34" charset="-122"/>
                <a:ea typeface="微软雅黑" pitchFamily="34" charset="-122"/>
              </a:rPr>
              <a:t>：网络空闲时的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zh-CN" altLang="en-US" sz="1600" b="1" dirty="0">
                <a:latin typeface="微软雅黑" pitchFamily="34" charset="-122"/>
                <a:ea typeface="微软雅黑" pitchFamily="34" charset="-122"/>
              </a:rPr>
              <a:t>：网络在当前的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marL="357188" indent="-357188">
              <a:lnSpc>
                <a:spcPts val="2400"/>
              </a:lnSpc>
            </a:pPr>
            <a:r>
              <a:rPr lang="en-US" altLang="zh-CN" sz="1600" b="1" dirty="0" smtClean="0">
                <a:latin typeface="微软雅黑" pitchFamily="34" charset="-122"/>
                <a:ea typeface="微软雅黑" pitchFamily="34" charset="-122"/>
              </a:rPr>
              <a:t>U</a:t>
            </a:r>
            <a:r>
              <a:rPr lang="zh-CN" altLang="en-US" sz="1600" b="1" dirty="0" smtClean="0">
                <a:latin typeface="微软雅黑" pitchFamily="34" charset="-122"/>
                <a:ea typeface="微软雅黑" pitchFamily="34" charset="-122"/>
              </a:rPr>
              <a:t>：网络当前的</a:t>
            </a:r>
            <a:r>
              <a:rPr lang="zh-CN" altLang="en-US" sz="1600" b="1" dirty="0">
                <a:latin typeface="微软雅黑" pitchFamily="34" charset="-122"/>
                <a:ea typeface="微软雅黑" pitchFamily="34" charset="-122"/>
              </a:rPr>
              <a:t>利用率，数值在 </a:t>
            </a:r>
            <a:r>
              <a:rPr lang="en-US" altLang="zh-CN" sz="1600" b="1" dirty="0">
                <a:latin typeface="微软雅黑" pitchFamily="34" charset="-122"/>
                <a:ea typeface="微软雅黑" pitchFamily="34" charset="-122"/>
              </a:rPr>
              <a:t>0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之间</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rgbClr val="000066"/>
                    </a:solidFill>
                    <a:latin typeface="微软雅黑" pitchFamily="34" charset="-122"/>
                    <a:ea typeface="微软雅黑" pitchFamily="34" charset="-122"/>
                  </a:rPr>
                  <a:t>时延 </a:t>
                </a:r>
                <a:r>
                  <a:rPr lang="en-US" altLang="zh-CN" sz="12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rgbClr val="000066"/>
                    </a:solidFill>
                    <a:latin typeface="微软雅黑" pitchFamily="34" charset="-122"/>
                    <a:ea typeface="微软雅黑" pitchFamily="34" charset="-122"/>
                  </a:rPr>
                  <a:t>利用率 </a:t>
                </a:r>
                <a:r>
                  <a:rPr lang="en-US" altLang="zh-CN" sz="12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1</a:t>
                </a:r>
                <a:endParaRPr lang="en-US" altLang="zh-CN" sz="12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0</a:t>
                </a:r>
                <a:endParaRPr lang="en-US" altLang="zh-CN" sz="12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i="1">
                    <a:solidFill>
                      <a:srgbClr val="000066"/>
                    </a:solidFill>
                    <a:latin typeface="微软雅黑" pitchFamily="34" charset="-122"/>
                    <a:ea typeface="微软雅黑" pitchFamily="34" charset="-122"/>
                  </a:rPr>
                  <a:t>D</a:t>
                </a:r>
                <a:r>
                  <a:rPr lang="en-US" altLang="zh-CN" sz="1200" b="1" baseline="-25000">
                    <a:solidFill>
                      <a:srgbClr val="000066"/>
                    </a:solidFill>
                    <a:latin typeface="微软雅黑" pitchFamily="34" charset="-122"/>
                    <a:ea typeface="微软雅黑" pitchFamily="34" charset="-122"/>
                  </a:rPr>
                  <a:t>0</a:t>
                </a:r>
                <a:endParaRPr lang="en-US" altLang="zh-CN" sz="12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chemeClr val="bg1"/>
                    </a:solidFill>
                    <a:latin typeface="微软雅黑" pitchFamily="34" charset="-122"/>
                    <a:ea typeface="微软雅黑" pitchFamily="34" charset="-122"/>
                  </a:rPr>
                  <a:t>时延急剧增大</a:t>
                </a:r>
                <a:endParaRPr lang="zh-CN" altLang="en-US" sz="12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itchFamily="34" charset="-122"/>
                <a:ea typeface="微软雅黑" pitchFamily="34" charset="-122"/>
              </a:rPr>
              <a:t>当信道的利用率增大时</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ts val="2400"/>
              </a:lnSpc>
            </a:pPr>
            <a:r>
              <a:rPr lang="zh-CN" altLang="en-US" sz="1600" b="1" dirty="0" smtClean="0">
                <a:latin typeface="微软雅黑" pitchFamily="34" charset="-122"/>
                <a:ea typeface="微软雅黑" pitchFamily="34" charset="-122"/>
              </a:rPr>
              <a:t>该</a:t>
            </a:r>
            <a:r>
              <a:rPr lang="zh-CN" altLang="en-US" sz="1600" b="1" dirty="0">
                <a:latin typeface="微软雅黑" pitchFamily="34" charset="-122"/>
                <a:ea typeface="微软雅黑" pitchFamily="34" charset="-122"/>
              </a:rPr>
              <a:t>信道引起的时延迅速增加。</a:t>
            </a:r>
          </a:p>
        </p:txBody>
      </p:sp>
    </p:spTree>
    <p:extLst>
      <p:ext uri="{BB962C8B-B14F-4D97-AF65-F5344CB8AC3E}">
        <p14:creationId xmlns:p14="http://schemas.microsoft.com/office/powerpoint/2010/main" val="15950974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p>
        </p:txBody>
      </p:sp>
      <p:graphicFrame>
        <p:nvGraphicFramePr>
          <p:cNvPr id="5" name="图示 4"/>
          <p:cNvGraphicFramePr/>
          <p:nvPr>
            <p:extLst>
              <p:ext uri="{D42A27DB-BD31-4B8C-83A1-F6EECF244321}">
                <p14:modId xmlns:p14="http://schemas.microsoft.com/office/powerpoint/2010/main" val="2490804546"/>
              </p:ext>
            </p:extLst>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p>
        </p:txBody>
      </p:sp>
    </p:spTree>
    <p:extLst>
      <p:ext uri="{BB962C8B-B14F-4D97-AF65-F5344CB8AC3E}">
        <p14:creationId xmlns:p14="http://schemas.microsoft.com/office/powerpoint/2010/main" val="25184075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smtClean="0">
                <a:solidFill>
                  <a:srgbClr val="0000FF"/>
                </a:solidFill>
                <a:latin typeface="微软雅黑" pitchFamily="34" charset="-122"/>
                <a:ea typeface="微软雅黑" pitchFamily="34" charset="-122"/>
              </a:rPr>
              <a:t>B</a:t>
            </a:r>
            <a:endParaRPr kumimoji="1" lang="en-US" altLang="zh-CN"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7051181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p>
        </p:txBody>
      </p:sp>
    </p:spTree>
    <p:extLst>
      <p:ext uri="{BB962C8B-B14F-4D97-AF65-F5344CB8AC3E}">
        <p14:creationId xmlns:p14="http://schemas.microsoft.com/office/powerpoint/2010/main" val="12660672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8535</TotalTime>
  <Words>9486</Words>
  <Application>Microsoft Office PowerPoint</Application>
  <PresentationFormat>全屏显示(16:9)</PresentationFormat>
  <Paragraphs>2179</Paragraphs>
  <Slides>152</Slides>
  <Notes>40</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152</vt:i4>
      </vt:variant>
    </vt:vector>
  </HeadingPairs>
  <TitlesOfParts>
    <vt:vector size="166" baseType="lpstr">
      <vt:lpstr>Calibri</vt:lpstr>
      <vt:lpstr>微软雅黑</vt:lpstr>
      <vt:lpstr>Arial</vt:lpstr>
      <vt:lpstr>Symbol</vt:lpstr>
      <vt:lpstr>Wingdings</vt:lpstr>
      <vt:lpstr>宋体</vt:lpstr>
      <vt:lpstr>Times New Roman</vt:lpstr>
      <vt:lpstr>Tahoma</vt:lpstr>
      <vt:lpstr>Wingdings 2</vt:lpstr>
      <vt:lpstr>黑体</vt:lpstr>
      <vt:lpstr>Office 主题​​</vt:lpstr>
      <vt:lpstr>1_Office 主题​​</vt:lpstr>
      <vt:lpstr>Blends</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yx</cp:lastModifiedBy>
  <cp:revision>659</cp:revision>
  <dcterms:created xsi:type="dcterms:W3CDTF">2018-07-18T08:51:30Z</dcterms:created>
  <dcterms:modified xsi:type="dcterms:W3CDTF">2022-08-27T10:37:11Z</dcterms:modified>
</cp:coreProperties>
</file>